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Lst>
  <p:notesMasterIdLst>
    <p:notesMasterId r:id="rId12"/>
  </p:notesMasterIdLst>
  <p:sldIdLst>
    <p:sldId id="256" r:id="rId2"/>
    <p:sldId id="325" r:id="rId3"/>
    <p:sldId id="326" r:id="rId4"/>
    <p:sldId id="315" r:id="rId5"/>
    <p:sldId id="330" r:id="rId6"/>
    <p:sldId id="331" r:id="rId7"/>
    <p:sldId id="333" r:id="rId8"/>
    <p:sldId id="332" r:id="rId9"/>
    <p:sldId id="334" r:id="rId10"/>
    <p:sldId id="265" r:id="rId11"/>
  </p:sldIdLst>
  <p:sldSz cx="9144000" cy="5143500" type="screen16x9"/>
  <p:notesSz cx="6858000" cy="9144000"/>
  <p:embeddedFontLst>
    <p:embeddedFont>
      <p:font typeface="Montserrat Light" panose="020B0604020202020204" charset="0"/>
      <p:regular r:id="rId13"/>
      <p:bold r:id="rId14"/>
      <p:italic r:id="rId15"/>
      <p:boldItalic r:id="rId16"/>
    </p:embeddedFont>
    <p:embeddedFont>
      <p:font typeface="Montserrat" panose="020B0604020202020204" charset="0"/>
      <p:regular r:id="rId17"/>
      <p:bold r:id="rId18"/>
      <p:italic r:id="rId19"/>
      <p:boldItalic r:id="rId20"/>
    </p:embeddedFont>
    <p:embeddedFont>
      <p:font typeface="Arvo" panose="020B0604020202020204" charset="0"/>
      <p:regular r:id="rId21"/>
      <p:bold r:id="rId22"/>
      <p:italic r:id="rId23"/>
      <p:boldItalic r:id="rId24"/>
    </p:embeddedFont>
    <p:embeddedFont>
      <p:font typeface="Calibri" panose="020F0502020204030204" pitchFamily="34"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57"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8080"/>
    <a:srgbClr val="5F5F5F"/>
    <a:srgbClr val="FFCD00"/>
    <a:srgbClr val="C8102E"/>
    <a:srgbClr val="154A8B"/>
    <a:srgbClr val="C7243F"/>
    <a:srgbClr val="AD0E28"/>
    <a:srgbClr val="E8A60C"/>
    <a:srgbClr val="7A1627"/>
    <a:srgbClr val="D438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3DA1103-9E0E-4F82-997D-E51F4BCD2C8E}" v="13" dt="2023-10-06T16:32:25.656"/>
  </p1510:revLst>
</p1510:revInfo>
</file>

<file path=ppt/tableStyles.xml><?xml version="1.0" encoding="utf-8"?>
<a:tblStyleLst xmlns:a="http://schemas.openxmlformats.org/drawingml/2006/main" def="{32C5FAD2-183E-495A-88D6-5BC58F5F2225}">
  <a:tblStyle styleId="{32C5FAD2-183E-495A-88D6-5BC58F5F2225}"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18603FDC-E32A-4AB5-989C-0864C3EAD2B8}" styleName="Estilo temático 2 - Énfasis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94"/>
  </p:normalViewPr>
  <p:slideViewPr>
    <p:cSldViewPr snapToGrid="0" showGuides="1">
      <p:cViewPr varScale="1">
        <p:scale>
          <a:sx n="98" d="100"/>
          <a:sy n="98" d="100"/>
        </p:scale>
        <p:origin x="450" y="72"/>
      </p:cViewPr>
      <p:guideLst>
        <p:guide orient="horz" pos="1620"/>
        <p:guide pos="2857"/>
      </p:guideLst>
    </p:cSldViewPr>
  </p:slideViewPr>
  <p:notesTextViewPr>
    <p:cViewPr>
      <p:scale>
        <a:sx n="1" d="1"/>
        <a:sy n="1" d="1"/>
      </p:scale>
      <p:origin x="0" y="0"/>
    </p:cViewPr>
  </p:notesTextViewPr>
  <p:notesViewPr>
    <p:cSldViewPr snapToGrid="0" showGuides="1">
      <p:cViewPr>
        <p:scale>
          <a:sx n="110" d="100"/>
          <a:sy n="110" d="100"/>
        </p:scale>
        <p:origin x="2824" y="-20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font" Target="fonts/font14.fntdata"/><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font" Target="fonts/font13.fntdata"/><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2.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font" Target="fonts/font7.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font" Target="fonts/font15.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87840840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59238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3de7457949_0_3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3de7457949_0_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526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3de7457949_0_3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3de7457949_0_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0329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3de7457949_0_3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3de7457949_0_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54523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3de7457949_0_2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3de7457949_0_2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2613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IG Title slide" userDrawn="1">
  <p:cSld name="TITLE">
    <p:bg>
      <p:bgPr>
        <a:solidFill>
          <a:srgbClr val="981FAC"/>
        </a:solidFill>
        <a:effectLst/>
      </p:bgPr>
    </p:bg>
    <p:spTree>
      <p:nvGrpSpPr>
        <p:cNvPr id="1" name="Shape 9"/>
        <p:cNvGrpSpPr/>
        <p:nvPr/>
      </p:nvGrpSpPr>
      <p:grpSpPr>
        <a:xfrm>
          <a:off x="0" y="0"/>
          <a:ext cx="0" cy="0"/>
          <a:chOff x="0" y="0"/>
          <a:chExt cx="0" cy="0"/>
        </a:xfrm>
      </p:grpSpPr>
      <p:pic>
        <p:nvPicPr>
          <p:cNvPr id="5" name="Imagen 4">
            <a:extLst>
              <a:ext uri="{FF2B5EF4-FFF2-40B4-BE49-F238E27FC236}">
                <a16:creationId xmlns:a16="http://schemas.microsoft.com/office/drawing/2014/main" xmlns="" id="{67A4526B-3819-7A26-DEE6-692FCC624F40}"/>
              </a:ext>
            </a:extLst>
          </p:cNvPr>
          <p:cNvPicPr>
            <a:picLocks noChangeAspect="1"/>
          </p:cNvPicPr>
          <p:nvPr userDrawn="1"/>
        </p:nvPicPr>
        <p:blipFill>
          <a:blip r:embed="rId2"/>
          <a:stretch>
            <a:fillRect/>
          </a:stretch>
        </p:blipFill>
        <p:spPr>
          <a:xfrm>
            <a:off x="-8550" y="53"/>
            <a:ext cx="9152550" cy="5149851"/>
          </a:xfrm>
          <a:prstGeom prst="rect">
            <a:avLst/>
          </a:prstGeom>
        </p:spPr>
      </p:pic>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E9895326-9CBF-9A9A-A337-865E537B3593}"/>
              </a:ext>
            </a:extLst>
          </p:cNvPr>
          <p:cNvPicPr>
            <a:picLocks noChangeAspect="1"/>
          </p:cNvPicPr>
          <p:nvPr userDrawn="1"/>
        </p:nvPicPr>
        <p:blipFill>
          <a:blip r:embed="rId2"/>
          <a:stretch>
            <a:fillRect/>
          </a:stretch>
        </p:blipFill>
        <p:spPr>
          <a:xfrm>
            <a:off x="0" y="0"/>
            <a:ext cx="9144000" cy="5145040"/>
          </a:xfrm>
          <a:prstGeom prst="rect">
            <a:avLst/>
          </a:prstGeom>
        </p:spPr>
      </p:pic>
      <p:sp>
        <p:nvSpPr>
          <p:cNvPr id="7" name="Título 6">
            <a:extLst>
              <a:ext uri="{FF2B5EF4-FFF2-40B4-BE49-F238E27FC236}">
                <a16:creationId xmlns:a16="http://schemas.microsoft.com/office/drawing/2014/main" xmlns="" id="{DD96BEA3-F078-E378-436D-66A752EDB0EE}"/>
              </a:ext>
            </a:extLst>
          </p:cNvPr>
          <p:cNvSpPr>
            <a:spLocks noGrp="1"/>
          </p:cNvSpPr>
          <p:nvPr>
            <p:ph type="title" hasCustomPrompt="1"/>
          </p:nvPr>
        </p:nvSpPr>
        <p:spPr>
          <a:xfrm>
            <a:off x="0" y="2330550"/>
            <a:ext cx="5669280" cy="732690"/>
          </a:xfrm>
        </p:spPr>
        <p:txBody>
          <a:bodyPr/>
          <a:lstStyle>
            <a:lvl1pPr algn="ctr">
              <a:defRPr sz="3200">
                <a:solidFill>
                  <a:schemeClr val="bg1"/>
                </a:solidFill>
                <a:latin typeface=""/>
              </a:defRPr>
            </a:lvl1pPr>
          </a:lstStyle>
          <a:p>
            <a:r>
              <a:rPr lang="es-MX" dirty="0"/>
              <a:t>Título de la presentación</a:t>
            </a:r>
            <a:endParaRPr lang="es-CO" dirty="0"/>
          </a:p>
        </p:txBody>
      </p:sp>
    </p:spTree>
    <p:extLst>
      <p:ext uri="{BB962C8B-B14F-4D97-AF65-F5344CB8AC3E}">
        <p14:creationId xmlns:p14="http://schemas.microsoft.com/office/powerpoint/2010/main" val="1921045"/>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slide 1">
  <p:cSld name="BLANK_1">
    <p:spTree>
      <p:nvGrpSpPr>
        <p:cNvPr id="1" name="Shape 146"/>
        <p:cNvGrpSpPr/>
        <p:nvPr/>
      </p:nvGrpSpPr>
      <p:grpSpPr>
        <a:xfrm>
          <a:off x="0" y="0"/>
          <a:ext cx="0" cy="0"/>
          <a:chOff x="0" y="0"/>
          <a:chExt cx="0" cy="0"/>
        </a:xfrm>
      </p:grpSpPr>
      <p:sp>
        <p:nvSpPr>
          <p:cNvPr id="147" name="Google Shape;147;p20"/>
          <p:cNvSpPr/>
          <p:nvPr/>
        </p:nvSpPr>
        <p:spPr>
          <a:xfrm rot="-1949626">
            <a:off x="6835838" y="1205979"/>
            <a:ext cx="2861462" cy="2861462"/>
          </a:xfrm>
          <a:prstGeom prst="rect">
            <a:avLst/>
          </a:prstGeom>
          <a:solidFill>
            <a:srgbClr val="154A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0"/>
          <p:cNvSpPr/>
          <p:nvPr/>
        </p:nvSpPr>
        <p:spPr>
          <a:xfrm>
            <a:off x="-181850" y="2926900"/>
            <a:ext cx="2991900" cy="2991900"/>
          </a:xfrm>
          <a:prstGeom prst="ellipse">
            <a:avLst/>
          </a:pr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0"/>
          <p:cNvSpPr txBox="1">
            <a:spLocks noGrp="1"/>
          </p:cNvSpPr>
          <p:nvPr>
            <p:ph type="title" hasCustomPrompt="1"/>
          </p:nvPr>
        </p:nvSpPr>
        <p:spPr>
          <a:xfrm>
            <a:off x="978477" y="3770050"/>
            <a:ext cx="1892100" cy="482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1800"/>
              <a:buFont typeface="Montserrat"/>
              <a:buNone/>
              <a:defRPr sz="1800" b="1">
                <a:solidFill>
                  <a:srgbClr val="FFFFFF"/>
                </a:solidFill>
                <a:latin typeface="Montserrat"/>
                <a:ea typeface="Montserrat"/>
                <a:cs typeface="Montserrat"/>
                <a:sym typeface="Montserrat"/>
              </a:defRPr>
            </a:lvl1pPr>
            <a:lvl2pPr lvl="1" algn="r" rtl="0">
              <a:spcBef>
                <a:spcPts val="0"/>
              </a:spcBef>
              <a:spcAft>
                <a:spcPts val="0"/>
              </a:spcAft>
              <a:buClr>
                <a:srgbClr val="EFD67E"/>
              </a:buClr>
              <a:buSzPts val="3600"/>
              <a:buFont typeface="Montserrat"/>
              <a:buNone/>
              <a:defRPr b="1">
                <a:solidFill>
                  <a:srgbClr val="EFD67E"/>
                </a:solidFill>
                <a:latin typeface="Montserrat"/>
                <a:ea typeface="Montserrat"/>
                <a:cs typeface="Montserrat"/>
                <a:sym typeface="Montserrat"/>
              </a:defRPr>
            </a:lvl2pPr>
            <a:lvl3pPr lvl="2" algn="r" rtl="0">
              <a:spcBef>
                <a:spcPts val="0"/>
              </a:spcBef>
              <a:spcAft>
                <a:spcPts val="0"/>
              </a:spcAft>
              <a:buClr>
                <a:srgbClr val="EFD67E"/>
              </a:buClr>
              <a:buSzPts val="3600"/>
              <a:buFont typeface="Montserrat"/>
              <a:buNone/>
              <a:defRPr b="1">
                <a:solidFill>
                  <a:srgbClr val="EFD67E"/>
                </a:solidFill>
                <a:latin typeface="Montserrat"/>
                <a:ea typeface="Montserrat"/>
                <a:cs typeface="Montserrat"/>
                <a:sym typeface="Montserrat"/>
              </a:defRPr>
            </a:lvl3pPr>
            <a:lvl4pPr lvl="3" algn="r" rtl="0">
              <a:spcBef>
                <a:spcPts val="0"/>
              </a:spcBef>
              <a:spcAft>
                <a:spcPts val="0"/>
              </a:spcAft>
              <a:buClr>
                <a:srgbClr val="EFD67E"/>
              </a:buClr>
              <a:buSzPts val="3600"/>
              <a:buFont typeface="Montserrat"/>
              <a:buNone/>
              <a:defRPr b="1">
                <a:solidFill>
                  <a:srgbClr val="EFD67E"/>
                </a:solidFill>
                <a:latin typeface="Montserrat"/>
                <a:ea typeface="Montserrat"/>
                <a:cs typeface="Montserrat"/>
                <a:sym typeface="Montserrat"/>
              </a:defRPr>
            </a:lvl4pPr>
            <a:lvl5pPr lvl="4" algn="r" rtl="0">
              <a:spcBef>
                <a:spcPts val="0"/>
              </a:spcBef>
              <a:spcAft>
                <a:spcPts val="0"/>
              </a:spcAft>
              <a:buClr>
                <a:srgbClr val="EFD67E"/>
              </a:buClr>
              <a:buSzPts val="3600"/>
              <a:buFont typeface="Montserrat"/>
              <a:buNone/>
              <a:defRPr b="1">
                <a:solidFill>
                  <a:srgbClr val="EFD67E"/>
                </a:solidFill>
                <a:latin typeface="Montserrat"/>
                <a:ea typeface="Montserrat"/>
                <a:cs typeface="Montserrat"/>
                <a:sym typeface="Montserrat"/>
              </a:defRPr>
            </a:lvl5pPr>
            <a:lvl6pPr lvl="5" algn="r" rtl="0">
              <a:spcBef>
                <a:spcPts val="0"/>
              </a:spcBef>
              <a:spcAft>
                <a:spcPts val="0"/>
              </a:spcAft>
              <a:buClr>
                <a:srgbClr val="EFD67E"/>
              </a:buClr>
              <a:buSzPts val="3600"/>
              <a:buFont typeface="Montserrat"/>
              <a:buNone/>
              <a:defRPr b="1">
                <a:solidFill>
                  <a:srgbClr val="EFD67E"/>
                </a:solidFill>
                <a:latin typeface="Montserrat"/>
                <a:ea typeface="Montserrat"/>
                <a:cs typeface="Montserrat"/>
                <a:sym typeface="Montserrat"/>
              </a:defRPr>
            </a:lvl6pPr>
            <a:lvl7pPr lvl="6" algn="r" rtl="0">
              <a:spcBef>
                <a:spcPts val="0"/>
              </a:spcBef>
              <a:spcAft>
                <a:spcPts val="0"/>
              </a:spcAft>
              <a:buClr>
                <a:srgbClr val="EFD67E"/>
              </a:buClr>
              <a:buSzPts val="3600"/>
              <a:buFont typeface="Montserrat"/>
              <a:buNone/>
              <a:defRPr b="1">
                <a:solidFill>
                  <a:srgbClr val="EFD67E"/>
                </a:solidFill>
                <a:latin typeface="Montserrat"/>
                <a:ea typeface="Montserrat"/>
                <a:cs typeface="Montserrat"/>
                <a:sym typeface="Montserrat"/>
              </a:defRPr>
            </a:lvl7pPr>
            <a:lvl8pPr lvl="7" algn="r" rtl="0">
              <a:spcBef>
                <a:spcPts val="0"/>
              </a:spcBef>
              <a:spcAft>
                <a:spcPts val="0"/>
              </a:spcAft>
              <a:buClr>
                <a:srgbClr val="EFD67E"/>
              </a:buClr>
              <a:buSzPts val="3600"/>
              <a:buFont typeface="Montserrat"/>
              <a:buNone/>
              <a:defRPr b="1">
                <a:solidFill>
                  <a:srgbClr val="EFD67E"/>
                </a:solidFill>
                <a:latin typeface="Montserrat"/>
                <a:ea typeface="Montserrat"/>
                <a:cs typeface="Montserrat"/>
                <a:sym typeface="Montserrat"/>
              </a:defRPr>
            </a:lvl8pPr>
            <a:lvl9pPr lvl="8" algn="r" rtl="0">
              <a:spcBef>
                <a:spcPts val="0"/>
              </a:spcBef>
              <a:spcAft>
                <a:spcPts val="0"/>
              </a:spcAft>
              <a:buClr>
                <a:srgbClr val="EFD67E"/>
              </a:buClr>
              <a:buSzPts val="3600"/>
              <a:buFont typeface="Montserrat"/>
              <a:buNone/>
              <a:defRPr b="1">
                <a:solidFill>
                  <a:srgbClr val="EFD67E"/>
                </a:solidFill>
                <a:latin typeface="Montserrat"/>
                <a:ea typeface="Montserrat"/>
                <a:cs typeface="Montserrat"/>
                <a:sym typeface="Montserrat"/>
              </a:defRPr>
            </a:lvl9pPr>
          </a:lstStyle>
          <a:p>
            <a:r>
              <a:rPr lang="es-ES" dirty="0"/>
              <a:t>Clic agregar título</a:t>
            </a:r>
            <a:endParaRPr dirty="0"/>
          </a:p>
        </p:txBody>
      </p:sp>
      <p:sp>
        <p:nvSpPr>
          <p:cNvPr id="150" name="Google Shape;150;p20"/>
          <p:cNvSpPr txBox="1">
            <a:spLocks noGrp="1"/>
          </p:cNvSpPr>
          <p:nvPr>
            <p:ph type="subTitle" idx="1"/>
          </p:nvPr>
        </p:nvSpPr>
        <p:spPr>
          <a:xfrm>
            <a:off x="6768119" y="1791589"/>
            <a:ext cx="1892100" cy="17127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a:solidFill>
                  <a:srgbClr val="FFFFFF"/>
                </a:solidFill>
                <a:latin typeface="Montserrat Light"/>
                <a:ea typeface="Montserrat Light"/>
                <a:cs typeface="Montserrat Light"/>
                <a:sym typeface="Montserrat Light"/>
              </a:defRPr>
            </a:lvl1pPr>
            <a:lvl2pPr lvl="1" rtl="0">
              <a:spcBef>
                <a:spcPts val="0"/>
              </a:spcBef>
              <a:spcAft>
                <a:spcPts val="0"/>
              </a:spcAft>
              <a:buNone/>
              <a:defRPr>
                <a:solidFill>
                  <a:srgbClr val="FFFFFF"/>
                </a:solidFill>
                <a:latin typeface="Montserrat Light"/>
                <a:ea typeface="Montserrat Light"/>
                <a:cs typeface="Montserrat Light"/>
                <a:sym typeface="Montserrat Light"/>
              </a:defRPr>
            </a:lvl2pPr>
            <a:lvl3pPr lvl="2" rtl="0">
              <a:spcBef>
                <a:spcPts val="0"/>
              </a:spcBef>
              <a:spcAft>
                <a:spcPts val="0"/>
              </a:spcAft>
              <a:buNone/>
              <a:defRPr>
                <a:solidFill>
                  <a:srgbClr val="FFFFFF"/>
                </a:solidFill>
                <a:latin typeface="Montserrat Light"/>
                <a:ea typeface="Montserrat Light"/>
                <a:cs typeface="Montserrat Light"/>
                <a:sym typeface="Montserrat Light"/>
              </a:defRPr>
            </a:lvl3pPr>
            <a:lvl4pPr lvl="3" rtl="0">
              <a:spcBef>
                <a:spcPts val="0"/>
              </a:spcBef>
              <a:spcAft>
                <a:spcPts val="0"/>
              </a:spcAft>
              <a:buNone/>
              <a:defRPr>
                <a:solidFill>
                  <a:srgbClr val="FFFFFF"/>
                </a:solidFill>
                <a:latin typeface="Montserrat Light"/>
                <a:ea typeface="Montserrat Light"/>
                <a:cs typeface="Montserrat Light"/>
                <a:sym typeface="Montserrat Light"/>
              </a:defRPr>
            </a:lvl4pPr>
            <a:lvl5pPr lvl="4" rtl="0">
              <a:spcBef>
                <a:spcPts val="0"/>
              </a:spcBef>
              <a:spcAft>
                <a:spcPts val="0"/>
              </a:spcAft>
              <a:buNone/>
              <a:defRPr>
                <a:solidFill>
                  <a:srgbClr val="FFFFFF"/>
                </a:solidFill>
                <a:latin typeface="Montserrat Light"/>
                <a:ea typeface="Montserrat Light"/>
                <a:cs typeface="Montserrat Light"/>
                <a:sym typeface="Montserrat Light"/>
              </a:defRPr>
            </a:lvl5pPr>
            <a:lvl6pPr lvl="5" rtl="0">
              <a:spcBef>
                <a:spcPts val="0"/>
              </a:spcBef>
              <a:spcAft>
                <a:spcPts val="0"/>
              </a:spcAft>
              <a:buNone/>
              <a:defRPr>
                <a:solidFill>
                  <a:srgbClr val="FFFFFF"/>
                </a:solidFill>
                <a:latin typeface="Montserrat Light"/>
                <a:ea typeface="Montserrat Light"/>
                <a:cs typeface="Montserrat Light"/>
                <a:sym typeface="Montserrat Light"/>
              </a:defRPr>
            </a:lvl6pPr>
            <a:lvl7pPr lvl="6" rtl="0">
              <a:spcBef>
                <a:spcPts val="0"/>
              </a:spcBef>
              <a:spcAft>
                <a:spcPts val="0"/>
              </a:spcAft>
              <a:buNone/>
              <a:defRPr>
                <a:solidFill>
                  <a:srgbClr val="FFFFFF"/>
                </a:solidFill>
                <a:latin typeface="Montserrat Light"/>
                <a:ea typeface="Montserrat Light"/>
                <a:cs typeface="Montserrat Light"/>
                <a:sym typeface="Montserrat Light"/>
              </a:defRPr>
            </a:lvl7pPr>
            <a:lvl8pPr lvl="7" rtl="0">
              <a:spcBef>
                <a:spcPts val="0"/>
              </a:spcBef>
              <a:spcAft>
                <a:spcPts val="0"/>
              </a:spcAft>
              <a:buNone/>
              <a:defRPr>
                <a:solidFill>
                  <a:srgbClr val="FFFFFF"/>
                </a:solidFill>
                <a:latin typeface="Montserrat Light"/>
                <a:ea typeface="Montserrat Light"/>
                <a:cs typeface="Montserrat Light"/>
                <a:sym typeface="Montserrat Light"/>
              </a:defRPr>
            </a:lvl8pPr>
            <a:lvl9pPr lvl="8" rtl="0">
              <a:spcBef>
                <a:spcPts val="0"/>
              </a:spcBef>
              <a:spcAft>
                <a:spcPts val="0"/>
              </a:spcAft>
              <a:buNone/>
              <a:defRPr>
                <a:solidFill>
                  <a:srgbClr val="FFFFFF"/>
                </a:solidFill>
                <a:latin typeface="Montserrat Light"/>
                <a:ea typeface="Montserrat Light"/>
                <a:cs typeface="Montserrat Light"/>
                <a:sym typeface="Montserrat Light"/>
              </a:defRPr>
            </a:lvl9pPr>
          </a:lstStyle>
          <a:p>
            <a:endParaRPr dirty="0"/>
          </a:p>
        </p:txBody>
      </p:sp>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slide 3">
  <p:cSld name="Blank slide 3">
    <p:spTree>
      <p:nvGrpSpPr>
        <p:cNvPr id="1" name="Shape 140"/>
        <p:cNvGrpSpPr/>
        <p:nvPr/>
      </p:nvGrpSpPr>
      <p:grpSpPr>
        <a:xfrm>
          <a:off x="0" y="0"/>
          <a:ext cx="0" cy="0"/>
          <a:chOff x="0" y="0"/>
          <a:chExt cx="0" cy="0"/>
        </a:xfrm>
      </p:grpSpPr>
      <p:sp>
        <p:nvSpPr>
          <p:cNvPr id="142" name="Google Shape;142;p18"/>
          <p:cNvSpPr txBox="1">
            <a:spLocks noGrp="1"/>
          </p:cNvSpPr>
          <p:nvPr>
            <p:ph type="title"/>
          </p:nvPr>
        </p:nvSpPr>
        <p:spPr>
          <a:xfrm>
            <a:off x="671100" y="1032811"/>
            <a:ext cx="7785000" cy="5520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Font typeface="Montserrat"/>
              <a:buNone/>
              <a:defRPr b="0">
                <a:latin typeface="Montserrat"/>
                <a:ea typeface="Montserrat"/>
                <a:cs typeface="Montserrat"/>
                <a:sym typeface="Montserrat"/>
              </a:defRPr>
            </a:lvl1pPr>
            <a:lvl2pPr lvl="1" rtl="0">
              <a:spcBef>
                <a:spcPts val="0"/>
              </a:spcBef>
              <a:spcAft>
                <a:spcPts val="0"/>
              </a:spcAft>
              <a:buSzPts val="3600"/>
              <a:buFont typeface="Montserrat"/>
              <a:buNone/>
              <a:defRPr b="1">
                <a:latin typeface="Montserrat"/>
                <a:ea typeface="Montserrat"/>
                <a:cs typeface="Montserrat"/>
                <a:sym typeface="Montserrat"/>
              </a:defRPr>
            </a:lvl2pPr>
            <a:lvl3pPr lvl="2" rtl="0">
              <a:spcBef>
                <a:spcPts val="0"/>
              </a:spcBef>
              <a:spcAft>
                <a:spcPts val="0"/>
              </a:spcAft>
              <a:buSzPts val="3600"/>
              <a:buFont typeface="Montserrat"/>
              <a:buNone/>
              <a:defRPr b="1">
                <a:latin typeface="Montserrat"/>
                <a:ea typeface="Montserrat"/>
                <a:cs typeface="Montserrat"/>
                <a:sym typeface="Montserrat"/>
              </a:defRPr>
            </a:lvl3pPr>
            <a:lvl4pPr lvl="3" rtl="0">
              <a:spcBef>
                <a:spcPts val="0"/>
              </a:spcBef>
              <a:spcAft>
                <a:spcPts val="0"/>
              </a:spcAft>
              <a:buSzPts val="3600"/>
              <a:buFont typeface="Montserrat"/>
              <a:buNone/>
              <a:defRPr b="1">
                <a:latin typeface="Montserrat"/>
                <a:ea typeface="Montserrat"/>
                <a:cs typeface="Montserrat"/>
                <a:sym typeface="Montserrat"/>
              </a:defRPr>
            </a:lvl4pPr>
            <a:lvl5pPr lvl="4" rtl="0">
              <a:spcBef>
                <a:spcPts val="0"/>
              </a:spcBef>
              <a:spcAft>
                <a:spcPts val="0"/>
              </a:spcAft>
              <a:buSzPts val="3600"/>
              <a:buFont typeface="Montserrat"/>
              <a:buNone/>
              <a:defRPr b="1">
                <a:latin typeface="Montserrat"/>
                <a:ea typeface="Montserrat"/>
                <a:cs typeface="Montserrat"/>
                <a:sym typeface="Montserrat"/>
              </a:defRPr>
            </a:lvl5pPr>
            <a:lvl6pPr lvl="5" rtl="0">
              <a:spcBef>
                <a:spcPts val="0"/>
              </a:spcBef>
              <a:spcAft>
                <a:spcPts val="0"/>
              </a:spcAft>
              <a:buSzPts val="3600"/>
              <a:buFont typeface="Montserrat"/>
              <a:buNone/>
              <a:defRPr b="1">
                <a:latin typeface="Montserrat"/>
                <a:ea typeface="Montserrat"/>
                <a:cs typeface="Montserrat"/>
                <a:sym typeface="Montserrat"/>
              </a:defRPr>
            </a:lvl6pPr>
            <a:lvl7pPr lvl="6" rtl="0">
              <a:spcBef>
                <a:spcPts val="0"/>
              </a:spcBef>
              <a:spcAft>
                <a:spcPts val="0"/>
              </a:spcAft>
              <a:buSzPts val="3600"/>
              <a:buFont typeface="Montserrat"/>
              <a:buNone/>
              <a:defRPr b="1">
                <a:latin typeface="Montserrat"/>
                <a:ea typeface="Montserrat"/>
                <a:cs typeface="Montserrat"/>
                <a:sym typeface="Montserrat"/>
              </a:defRPr>
            </a:lvl7pPr>
            <a:lvl8pPr lvl="7" rtl="0">
              <a:spcBef>
                <a:spcPts val="0"/>
              </a:spcBef>
              <a:spcAft>
                <a:spcPts val="0"/>
              </a:spcAft>
              <a:buSzPts val="3600"/>
              <a:buFont typeface="Montserrat"/>
              <a:buNone/>
              <a:defRPr b="1">
                <a:latin typeface="Montserrat"/>
                <a:ea typeface="Montserrat"/>
                <a:cs typeface="Montserrat"/>
                <a:sym typeface="Montserrat"/>
              </a:defRPr>
            </a:lvl8pPr>
            <a:lvl9pPr lvl="8" rtl="0">
              <a:spcBef>
                <a:spcPts val="0"/>
              </a:spcBef>
              <a:spcAft>
                <a:spcPts val="0"/>
              </a:spcAft>
              <a:buSzPts val="3600"/>
              <a:buFont typeface="Montserrat"/>
              <a:buNone/>
              <a:defRPr b="1">
                <a:latin typeface="Montserrat"/>
                <a:ea typeface="Montserrat"/>
                <a:cs typeface="Montserrat"/>
                <a:sym typeface="Montserrat"/>
              </a:defRPr>
            </a:lvl9pPr>
          </a:lstStyle>
          <a:p>
            <a:endParaRPr lang="es-CO" dirty="0"/>
          </a:p>
        </p:txBody>
      </p:sp>
      <p:pic>
        <p:nvPicPr>
          <p:cNvPr id="2" name="Imagen 1">
            <a:extLst>
              <a:ext uri="{FF2B5EF4-FFF2-40B4-BE49-F238E27FC236}">
                <a16:creationId xmlns:a16="http://schemas.microsoft.com/office/drawing/2014/main" xmlns="" id="{280E0B8A-B6B1-3B31-BE9D-195C33E32890}"/>
              </a:ext>
            </a:extLst>
          </p:cNvPr>
          <p:cNvPicPr>
            <a:picLocks noChangeAspect="1"/>
          </p:cNvPicPr>
          <p:nvPr userDrawn="1"/>
        </p:nvPicPr>
        <p:blipFill rotWithShape="1">
          <a:blip r:embed="rId2">
            <a:clrChange>
              <a:clrFrom>
                <a:srgbClr val="FFFFFF"/>
              </a:clrFrom>
              <a:clrTo>
                <a:srgbClr val="FFFFFF">
                  <a:alpha val="0"/>
                </a:srgbClr>
              </a:clrTo>
            </a:clrChange>
            <a:alphaModFix amt="20000"/>
          </a:blip>
          <a:srcRect r="18362"/>
          <a:stretch/>
        </p:blipFill>
        <p:spPr>
          <a:xfrm rot="16200000">
            <a:off x="1502759" y="-1502759"/>
            <a:ext cx="2571750" cy="5577268"/>
          </a:xfrm>
          <a:prstGeom prst="rect">
            <a:avLst/>
          </a:prstGeom>
        </p:spPr>
      </p:pic>
      <p:pic>
        <p:nvPicPr>
          <p:cNvPr id="3" name="Imagen 2">
            <a:extLst>
              <a:ext uri="{FF2B5EF4-FFF2-40B4-BE49-F238E27FC236}">
                <a16:creationId xmlns:a16="http://schemas.microsoft.com/office/drawing/2014/main" xmlns="" id="{013A7DA4-151F-4C06-9EB0-EB6DF93E9896}"/>
              </a:ext>
            </a:extLst>
          </p:cNvPr>
          <p:cNvPicPr>
            <a:picLocks noChangeAspect="1"/>
          </p:cNvPicPr>
          <p:nvPr userDrawn="1"/>
        </p:nvPicPr>
        <p:blipFill rotWithShape="1">
          <a:blip r:embed="rId3">
            <a:clrChange>
              <a:clrFrom>
                <a:srgbClr val="FFFFFF"/>
              </a:clrFrom>
              <a:clrTo>
                <a:srgbClr val="FFFFFF">
                  <a:alpha val="0"/>
                </a:srgbClr>
              </a:clrTo>
            </a:clrChange>
          </a:blip>
          <a:srcRect r="19066"/>
          <a:stretch/>
        </p:blipFill>
        <p:spPr>
          <a:xfrm>
            <a:off x="7736999" y="1032811"/>
            <a:ext cx="1407001" cy="3077878"/>
          </a:xfrm>
          <a:prstGeom prst="rect">
            <a:avLst/>
          </a:prstGeom>
        </p:spPr>
      </p:pic>
    </p:spTree>
    <p:extLst>
      <p:ext uri="{BB962C8B-B14F-4D97-AF65-F5344CB8AC3E}">
        <p14:creationId xmlns:p14="http://schemas.microsoft.com/office/powerpoint/2010/main" val="139104970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68100" y="933450"/>
            <a:ext cx="7047300" cy="482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434343"/>
              </a:buClr>
              <a:buSzPts val="3600"/>
              <a:buFont typeface="Montserrat"/>
              <a:buNone/>
              <a:defRPr sz="3600" b="1">
                <a:solidFill>
                  <a:srgbClr val="434343"/>
                </a:solidFill>
                <a:latin typeface="Montserrat"/>
                <a:ea typeface="Montserrat"/>
                <a:cs typeface="Montserrat"/>
                <a:sym typeface="Montserrat"/>
              </a:defRPr>
            </a:lvl1pPr>
            <a:lvl2pPr lvl="1" rtl="0">
              <a:spcBef>
                <a:spcPts val="0"/>
              </a:spcBef>
              <a:spcAft>
                <a:spcPts val="0"/>
              </a:spcAft>
              <a:buClr>
                <a:srgbClr val="434343"/>
              </a:buClr>
              <a:buSzPts val="3600"/>
              <a:buFont typeface="Arvo"/>
              <a:buNone/>
              <a:defRPr sz="3600">
                <a:solidFill>
                  <a:srgbClr val="434343"/>
                </a:solidFill>
                <a:latin typeface="Arvo"/>
                <a:ea typeface="Arvo"/>
                <a:cs typeface="Arvo"/>
                <a:sym typeface="Arvo"/>
              </a:defRPr>
            </a:lvl2pPr>
            <a:lvl3pPr lvl="2" rtl="0">
              <a:spcBef>
                <a:spcPts val="0"/>
              </a:spcBef>
              <a:spcAft>
                <a:spcPts val="0"/>
              </a:spcAft>
              <a:buClr>
                <a:srgbClr val="434343"/>
              </a:buClr>
              <a:buSzPts val="3600"/>
              <a:buFont typeface="Arvo"/>
              <a:buNone/>
              <a:defRPr sz="3600">
                <a:solidFill>
                  <a:srgbClr val="434343"/>
                </a:solidFill>
                <a:latin typeface="Arvo"/>
                <a:ea typeface="Arvo"/>
                <a:cs typeface="Arvo"/>
                <a:sym typeface="Arvo"/>
              </a:defRPr>
            </a:lvl3pPr>
            <a:lvl4pPr lvl="3" rtl="0">
              <a:spcBef>
                <a:spcPts val="0"/>
              </a:spcBef>
              <a:spcAft>
                <a:spcPts val="0"/>
              </a:spcAft>
              <a:buClr>
                <a:srgbClr val="434343"/>
              </a:buClr>
              <a:buSzPts val="3600"/>
              <a:buFont typeface="Arvo"/>
              <a:buNone/>
              <a:defRPr sz="3600">
                <a:solidFill>
                  <a:srgbClr val="434343"/>
                </a:solidFill>
                <a:latin typeface="Arvo"/>
                <a:ea typeface="Arvo"/>
                <a:cs typeface="Arvo"/>
                <a:sym typeface="Arvo"/>
              </a:defRPr>
            </a:lvl4pPr>
            <a:lvl5pPr lvl="4" rtl="0">
              <a:spcBef>
                <a:spcPts val="0"/>
              </a:spcBef>
              <a:spcAft>
                <a:spcPts val="0"/>
              </a:spcAft>
              <a:buClr>
                <a:srgbClr val="434343"/>
              </a:buClr>
              <a:buSzPts val="3600"/>
              <a:buFont typeface="Arvo"/>
              <a:buNone/>
              <a:defRPr sz="3600">
                <a:solidFill>
                  <a:srgbClr val="434343"/>
                </a:solidFill>
                <a:latin typeface="Arvo"/>
                <a:ea typeface="Arvo"/>
                <a:cs typeface="Arvo"/>
                <a:sym typeface="Arvo"/>
              </a:defRPr>
            </a:lvl5pPr>
            <a:lvl6pPr lvl="5" rtl="0">
              <a:spcBef>
                <a:spcPts val="0"/>
              </a:spcBef>
              <a:spcAft>
                <a:spcPts val="0"/>
              </a:spcAft>
              <a:buClr>
                <a:srgbClr val="434343"/>
              </a:buClr>
              <a:buSzPts val="3600"/>
              <a:buFont typeface="Arvo"/>
              <a:buNone/>
              <a:defRPr sz="3600">
                <a:solidFill>
                  <a:srgbClr val="434343"/>
                </a:solidFill>
                <a:latin typeface="Arvo"/>
                <a:ea typeface="Arvo"/>
                <a:cs typeface="Arvo"/>
                <a:sym typeface="Arvo"/>
              </a:defRPr>
            </a:lvl6pPr>
            <a:lvl7pPr lvl="6" rtl="0">
              <a:spcBef>
                <a:spcPts val="0"/>
              </a:spcBef>
              <a:spcAft>
                <a:spcPts val="0"/>
              </a:spcAft>
              <a:buClr>
                <a:srgbClr val="434343"/>
              </a:buClr>
              <a:buSzPts val="3600"/>
              <a:buFont typeface="Arvo"/>
              <a:buNone/>
              <a:defRPr sz="3600">
                <a:solidFill>
                  <a:srgbClr val="434343"/>
                </a:solidFill>
                <a:latin typeface="Arvo"/>
                <a:ea typeface="Arvo"/>
                <a:cs typeface="Arvo"/>
                <a:sym typeface="Arvo"/>
              </a:defRPr>
            </a:lvl7pPr>
            <a:lvl8pPr lvl="7" rtl="0">
              <a:spcBef>
                <a:spcPts val="0"/>
              </a:spcBef>
              <a:spcAft>
                <a:spcPts val="0"/>
              </a:spcAft>
              <a:buClr>
                <a:srgbClr val="434343"/>
              </a:buClr>
              <a:buSzPts val="3600"/>
              <a:buFont typeface="Arvo"/>
              <a:buNone/>
              <a:defRPr sz="3600">
                <a:solidFill>
                  <a:srgbClr val="434343"/>
                </a:solidFill>
                <a:latin typeface="Arvo"/>
                <a:ea typeface="Arvo"/>
                <a:cs typeface="Arvo"/>
                <a:sym typeface="Arvo"/>
              </a:defRPr>
            </a:lvl8pPr>
            <a:lvl9pPr lvl="8" rtl="0">
              <a:spcBef>
                <a:spcPts val="0"/>
              </a:spcBef>
              <a:spcAft>
                <a:spcPts val="0"/>
              </a:spcAft>
              <a:buClr>
                <a:srgbClr val="434343"/>
              </a:buClr>
              <a:buSzPts val="3600"/>
              <a:buFont typeface="Arvo"/>
              <a:buNone/>
              <a:defRPr sz="3600">
                <a:solidFill>
                  <a:srgbClr val="434343"/>
                </a:solidFill>
                <a:latin typeface="Arvo"/>
                <a:ea typeface="Arvo"/>
                <a:cs typeface="Arvo"/>
                <a:sym typeface="Arvo"/>
              </a:defRPr>
            </a:lvl9pPr>
          </a:lstStyle>
          <a:p>
            <a:endParaRPr/>
          </a:p>
        </p:txBody>
      </p:sp>
      <p:sp>
        <p:nvSpPr>
          <p:cNvPr id="7" name="Google Shape;7;p1"/>
          <p:cNvSpPr txBox="1">
            <a:spLocks noGrp="1"/>
          </p:cNvSpPr>
          <p:nvPr>
            <p:ph type="body" idx="1"/>
          </p:nvPr>
        </p:nvSpPr>
        <p:spPr>
          <a:xfrm>
            <a:off x="1068100" y="1702300"/>
            <a:ext cx="7047300" cy="2502000"/>
          </a:xfrm>
          <a:prstGeom prst="rect">
            <a:avLst/>
          </a:prstGeom>
          <a:noFill/>
          <a:ln>
            <a:noFill/>
          </a:ln>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Font typeface="Montserrat"/>
              <a:buChar char="●"/>
              <a:defRPr sz="1200">
                <a:solidFill>
                  <a:srgbClr val="434343"/>
                </a:solidFill>
                <a:latin typeface="Montserrat"/>
                <a:ea typeface="Montserrat"/>
                <a:cs typeface="Montserrat"/>
                <a:sym typeface="Montserrat"/>
              </a:defRPr>
            </a:lvl1pPr>
            <a:lvl2pPr marL="914400" lvl="1" indent="-304800" rtl="0">
              <a:lnSpc>
                <a:spcPct val="100000"/>
              </a:lnSpc>
              <a:spcBef>
                <a:spcPts val="0"/>
              </a:spcBef>
              <a:spcAft>
                <a:spcPts val="0"/>
              </a:spcAft>
              <a:buClr>
                <a:srgbClr val="434343"/>
              </a:buClr>
              <a:buSzPts val="1200"/>
              <a:buFont typeface="Montserrat"/>
              <a:buChar char="○"/>
              <a:defRPr sz="1200">
                <a:solidFill>
                  <a:srgbClr val="434343"/>
                </a:solidFill>
                <a:latin typeface="Montserrat"/>
                <a:ea typeface="Montserrat"/>
                <a:cs typeface="Montserrat"/>
                <a:sym typeface="Montserrat"/>
              </a:defRPr>
            </a:lvl2pPr>
            <a:lvl3pPr marL="1371600" lvl="2" indent="-304800" rtl="0">
              <a:lnSpc>
                <a:spcPct val="100000"/>
              </a:lnSpc>
              <a:spcBef>
                <a:spcPts val="0"/>
              </a:spcBef>
              <a:spcAft>
                <a:spcPts val="0"/>
              </a:spcAft>
              <a:buClr>
                <a:srgbClr val="434343"/>
              </a:buClr>
              <a:buSzPts val="1200"/>
              <a:buFont typeface="Montserrat"/>
              <a:buChar char="■"/>
              <a:defRPr sz="1200">
                <a:solidFill>
                  <a:srgbClr val="434343"/>
                </a:solidFill>
                <a:latin typeface="Montserrat"/>
                <a:ea typeface="Montserrat"/>
                <a:cs typeface="Montserrat"/>
                <a:sym typeface="Montserrat"/>
              </a:defRPr>
            </a:lvl3pPr>
            <a:lvl4pPr marL="1828800" lvl="3" indent="-304800" rtl="0">
              <a:lnSpc>
                <a:spcPct val="100000"/>
              </a:lnSpc>
              <a:spcBef>
                <a:spcPts val="0"/>
              </a:spcBef>
              <a:spcAft>
                <a:spcPts val="0"/>
              </a:spcAft>
              <a:buClr>
                <a:srgbClr val="434343"/>
              </a:buClr>
              <a:buSzPts val="1200"/>
              <a:buFont typeface="Montserrat"/>
              <a:buChar char="●"/>
              <a:defRPr sz="1200">
                <a:solidFill>
                  <a:srgbClr val="434343"/>
                </a:solidFill>
                <a:latin typeface="Montserrat"/>
                <a:ea typeface="Montserrat"/>
                <a:cs typeface="Montserrat"/>
                <a:sym typeface="Montserrat"/>
              </a:defRPr>
            </a:lvl4pPr>
            <a:lvl5pPr marL="2286000" lvl="4" indent="-304800" rtl="0">
              <a:lnSpc>
                <a:spcPct val="100000"/>
              </a:lnSpc>
              <a:spcBef>
                <a:spcPts val="0"/>
              </a:spcBef>
              <a:spcAft>
                <a:spcPts val="0"/>
              </a:spcAft>
              <a:buClr>
                <a:srgbClr val="434343"/>
              </a:buClr>
              <a:buSzPts val="1200"/>
              <a:buFont typeface="Montserrat"/>
              <a:buChar char="○"/>
              <a:defRPr sz="1200">
                <a:solidFill>
                  <a:srgbClr val="434343"/>
                </a:solidFill>
                <a:latin typeface="Montserrat"/>
                <a:ea typeface="Montserrat"/>
                <a:cs typeface="Montserrat"/>
                <a:sym typeface="Montserrat"/>
              </a:defRPr>
            </a:lvl5pPr>
            <a:lvl6pPr marL="2743200" lvl="5" indent="-304800" rtl="0">
              <a:lnSpc>
                <a:spcPct val="100000"/>
              </a:lnSpc>
              <a:spcBef>
                <a:spcPts val="0"/>
              </a:spcBef>
              <a:spcAft>
                <a:spcPts val="0"/>
              </a:spcAft>
              <a:buClr>
                <a:srgbClr val="434343"/>
              </a:buClr>
              <a:buSzPts val="1200"/>
              <a:buFont typeface="Montserrat"/>
              <a:buChar char="■"/>
              <a:defRPr sz="1200">
                <a:solidFill>
                  <a:srgbClr val="434343"/>
                </a:solidFill>
                <a:latin typeface="Montserrat"/>
                <a:ea typeface="Montserrat"/>
                <a:cs typeface="Montserrat"/>
                <a:sym typeface="Montserrat"/>
              </a:defRPr>
            </a:lvl6pPr>
            <a:lvl7pPr marL="3200400" lvl="6" indent="-304800" rtl="0">
              <a:lnSpc>
                <a:spcPct val="100000"/>
              </a:lnSpc>
              <a:spcBef>
                <a:spcPts val="0"/>
              </a:spcBef>
              <a:spcAft>
                <a:spcPts val="0"/>
              </a:spcAft>
              <a:buClr>
                <a:srgbClr val="434343"/>
              </a:buClr>
              <a:buSzPts val="1200"/>
              <a:buFont typeface="Montserrat"/>
              <a:buChar char="●"/>
              <a:defRPr sz="1200">
                <a:solidFill>
                  <a:srgbClr val="434343"/>
                </a:solidFill>
                <a:latin typeface="Montserrat"/>
                <a:ea typeface="Montserrat"/>
                <a:cs typeface="Montserrat"/>
                <a:sym typeface="Montserrat"/>
              </a:defRPr>
            </a:lvl7pPr>
            <a:lvl8pPr marL="3657600" lvl="7" indent="-304800" rtl="0">
              <a:lnSpc>
                <a:spcPct val="100000"/>
              </a:lnSpc>
              <a:spcBef>
                <a:spcPts val="0"/>
              </a:spcBef>
              <a:spcAft>
                <a:spcPts val="0"/>
              </a:spcAft>
              <a:buClr>
                <a:srgbClr val="434343"/>
              </a:buClr>
              <a:buSzPts val="1200"/>
              <a:buFont typeface="Montserrat"/>
              <a:buChar char="○"/>
              <a:defRPr sz="1200">
                <a:solidFill>
                  <a:srgbClr val="434343"/>
                </a:solidFill>
                <a:latin typeface="Montserrat"/>
                <a:ea typeface="Montserrat"/>
                <a:cs typeface="Montserrat"/>
                <a:sym typeface="Montserrat"/>
              </a:defRPr>
            </a:lvl8pPr>
            <a:lvl9pPr marL="4114800" lvl="8" indent="-304800" rtl="0">
              <a:lnSpc>
                <a:spcPct val="100000"/>
              </a:lnSpc>
              <a:spcBef>
                <a:spcPts val="0"/>
              </a:spcBef>
              <a:spcAft>
                <a:spcPts val="0"/>
              </a:spcAft>
              <a:buClr>
                <a:srgbClr val="434343"/>
              </a:buClr>
              <a:buSzPts val="1200"/>
              <a:buFont typeface="Montserrat"/>
              <a:buChar char="■"/>
              <a:defRPr sz="1200">
                <a:solidFill>
                  <a:srgbClr val="434343"/>
                </a:solidFill>
                <a:latin typeface="Montserrat"/>
                <a:ea typeface="Montserrat"/>
                <a:cs typeface="Montserrat"/>
                <a:sym typeface="Montserrat"/>
              </a:defRPr>
            </a:lvl9pPr>
          </a:lstStyle>
          <a:p>
            <a:endParaRPr/>
          </a:p>
        </p:txBody>
      </p:sp>
      <p:sp>
        <p:nvSpPr>
          <p:cNvPr id="8" name="Google Shape;8;p1"/>
          <p:cNvSpPr txBox="1">
            <a:spLocks noGrp="1"/>
          </p:cNvSpPr>
          <p:nvPr>
            <p:ph type="sldNum" idx="12"/>
          </p:nvPr>
        </p:nvSpPr>
        <p:spPr>
          <a:xfrm>
            <a:off x="8548658" y="4663217"/>
            <a:ext cx="548700" cy="393600"/>
          </a:xfrm>
          <a:prstGeom prst="rect">
            <a:avLst/>
          </a:prstGeom>
          <a:noFill/>
          <a:ln>
            <a:noFill/>
          </a:ln>
        </p:spPr>
        <p:txBody>
          <a:bodyPr spcFirstLastPara="1" wrap="square" lIns="91425" tIns="91425" rIns="91425" bIns="91425" anchor="ctr" anchorCtr="0">
            <a:noAutofit/>
          </a:bodyPr>
          <a:lstStyle>
            <a:lvl1pPr lvl="0" rtl="0">
              <a:buNone/>
              <a:defRPr sz="1200">
                <a:latin typeface="Arvo"/>
                <a:ea typeface="Arvo"/>
                <a:cs typeface="Arvo"/>
                <a:sym typeface="Arvo"/>
              </a:defRPr>
            </a:lvl1pPr>
            <a:lvl2pPr lvl="1" rtl="0">
              <a:buNone/>
              <a:defRPr sz="1200">
                <a:latin typeface="Arvo"/>
                <a:ea typeface="Arvo"/>
                <a:cs typeface="Arvo"/>
                <a:sym typeface="Arvo"/>
              </a:defRPr>
            </a:lvl2pPr>
            <a:lvl3pPr lvl="2" rtl="0">
              <a:buNone/>
              <a:defRPr sz="1200">
                <a:latin typeface="Arvo"/>
                <a:ea typeface="Arvo"/>
                <a:cs typeface="Arvo"/>
                <a:sym typeface="Arvo"/>
              </a:defRPr>
            </a:lvl3pPr>
            <a:lvl4pPr lvl="3" rtl="0">
              <a:buNone/>
              <a:defRPr sz="1200">
                <a:latin typeface="Arvo"/>
                <a:ea typeface="Arvo"/>
                <a:cs typeface="Arvo"/>
                <a:sym typeface="Arvo"/>
              </a:defRPr>
            </a:lvl4pPr>
            <a:lvl5pPr lvl="4" rtl="0">
              <a:buNone/>
              <a:defRPr sz="1200">
                <a:latin typeface="Arvo"/>
                <a:ea typeface="Arvo"/>
                <a:cs typeface="Arvo"/>
                <a:sym typeface="Arvo"/>
              </a:defRPr>
            </a:lvl5pPr>
            <a:lvl6pPr lvl="5" rtl="0">
              <a:buNone/>
              <a:defRPr sz="1200">
                <a:latin typeface="Arvo"/>
                <a:ea typeface="Arvo"/>
                <a:cs typeface="Arvo"/>
                <a:sym typeface="Arvo"/>
              </a:defRPr>
            </a:lvl6pPr>
            <a:lvl7pPr lvl="6" rtl="0">
              <a:buNone/>
              <a:defRPr sz="1200">
                <a:latin typeface="Arvo"/>
                <a:ea typeface="Arvo"/>
                <a:cs typeface="Arvo"/>
                <a:sym typeface="Arvo"/>
              </a:defRPr>
            </a:lvl7pPr>
            <a:lvl8pPr lvl="7" rtl="0">
              <a:buNone/>
              <a:defRPr sz="1200">
                <a:latin typeface="Arvo"/>
                <a:ea typeface="Arvo"/>
                <a:cs typeface="Arvo"/>
                <a:sym typeface="Arvo"/>
              </a:defRPr>
            </a:lvl8pPr>
            <a:lvl9pPr lvl="8" rtl="0">
              <a:buNone/>
              <a:defRPr sz="1200">
                <a:latin typeface="Arvo"/>
                <a:ea typeface="Arvo"/>
                <a:cs typeface="Arvo"/>
                <a:sym typeface="Arvo"/>
              </a:defRPr>
            </a:lvl9pPr>
          </a:lstStyle>
          <a:p>
            <a:pPr marL="0" lvl="0" indent="0" algn="l" rtl="0">
              <a:spcBef>
                <a:spcPts val="0"/>
              </a:spcBef>
              <a:spcAft>
                <a:spcPts val="0"/>
              </a:spcAft>
              <a:buNone/>
            </a:pPr>
            <a:fld id="{00000000-1234-1234-1234-123412341234}" type="slidenum">
              <a:rPr lang="es"/>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74" r:id="rId2"/>
    <p:sldLayoutId id="2147483666" r:id="rId3"/>
    <p:sldLayoutId id="2147483675"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6.emf"/><Relationship Id="rId4" Type="http://schemas.openxmlformats.org/officeDocument/2006/relationships/image" Target="../media/image5.emf"/></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emf"/></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5.emf"/><Relationship Id="rId7"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9.jpg"/><Relationship Id="rId5" Type="http://schemas.openxmlformats.org/officeDocument/2006/relationships/image" Target="../media/image7.png"/><Relationship Id="rId4" Type="http://schemas.openxmlformats.org/officeDocument/2006/relationships/image" Target="../media/image6.emf"/><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6.emf"/></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6.emf"/></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6.emf"/></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6.emf"/></Relationships>
</file>

<file path=ppt/slides/_rels/slide8.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17.jpg"/><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16.jpeg"/><Relationship Id="rId5" Type="http://schemas.openxmlformats.org/officeDocument/2006/relationships/image" Target="../media/image15.jpg"/><Relationship Id="rId4" Type="http://schemas.openxmlformats.org/officeDocument/2006/relationships/image" Target="../media/image6.emf"/></Relationships>
</file>

<file path=ppt/slides/_rels/slide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6.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81FAC"/>
        </a:solidFill>
        <a:effectLst/>
      </p:bgPr>
    </p:bg>
    <p:spTree>
      <p:nvGrpSpPr>
        <p:cNvPr id="1" name="Shape 195"/>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6341" y="0"/>
            <a:ext cx="9131318" cy="5143500"/>
          </a:xfrm>
          <a:prstGeom prst="rect">
            <a:avLst/>
          </a:prstGeom>
        </p:spPr>
      </p:pic>
      <p:sp>
        <p:nvSpPr>
          <p:cNvPr id="281" name="Google Shape;281;p36"/>
          <p:cNvSpPr/>
          <p:nvPr/>
        </p:nvSpPr>
        <p:spPr>
          <a:xfrm>
            <a:off x="-181850" y="2926900"/>
            <a:ext cx="2991900" cy="2991900"/>
          </a:xfrm>
          <a:prstGeom prst="ellipse">
            <a:avLst/>
          </a:pr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Título 9">
            <a:extLst>
              <a:ext uri="{FF2B5EF4-FFF2-40B4-BE49-F238E27FC236}">
                <a16:creationId xmlns:a16="http://schemas.microsoft.com/office/drawing/2014/main" xmlns="" id="{0A0D9F1F-417D-DD24-9082-18FE340B160D}"/>
              </a:ext>
            </a:extLst>
          </p:cNvPr>
          <p:cNvSpPr>
            <a:spLocks noGrp="1"/>
          </p:cNvSpPr>
          <p:nvPr>
            <p:ph type="title"/>
          </p:nvPr>
        </p:nvSpPr>
        <p:spPr>
          <a:xfrm>
            <a:off x="391257" y="4027321"/>
            <a:ext cx="2931885" cy="482400"/>
          </a:xfrm>
        </p:spPr>
        <p:txBody>
          <a:bodyPr/>
          <a:lstStyle/>
          <a:p>
            <a:r>
              <a:rPr lang="es-ES" sz="2800" dirty="0"/>
              <a:t>Gracias……</a:t>
            </a:r>
            <a:endParaRPr lang="es-CO" sz="2800" dirty="0"/>
          </a:p>
        </p:txBody>
      </p:sp>
      <p:pic>
        <p:nvPicPr>
          <p:cNvPr id="12" name="Imagen 11">
            <a:extLst>
              <a:ext uri="{FF2B5EF4-FFF2-40B4-BE49-F238E27FC236}">
                <a16:creationId xmlns:a16="http://schemas.microsoft.com/office/drawing/2014/main" xmlns="" id="{FF0EA27D-1EBA-02FC-A0B0-465DCF3E861E}"/>
              </a:ext>
            </a:extLst>
          </p:cNvPr>
          <p:cNvPicPr>
            <a:picLocks noChangeAspect="1"/>
          </p:cNvPicPr>
          <p:nvPr/>
        </p:nvPicPr>
        <p:blipFill>
          <a:blip r:embed="rId4">
            <a:biLevel thresh="25000"/>
          </a:blip>
          <a:stretch>
            <a:fillRect/>
          </a:stretch>
        </p:blipFill>
        <p:spPr>
          <a:xfrm>
            <a:off x="269575" y="274321"/>
            <a:ext cx="1261871" cy="466473"/>
          </a:xfrm>
          <a:prstGeom prst="rect">
            <a:avLst/>
          </a:prstGeom>
        </p:spPr>
      </p:pic>
      <p:pic>
        <p:nvPicPr>
          <p:cNvPr id="13" name="Imagen 12">
            <a:extLst>
              <a:ext uri="{FF2B5EF4-FFF2-40B4-BE49-F238E27FC236}">
                <a16:creationId xmlns:a16="http://schemas.microsoft.com/office/drawing/2014/main" xmlns="" id="{AF7CBAC0-C246-B2F0-5F2D-578DC74C66BE}"/>
              </a:ext>
            </a:extLst>
          </p:cNvPr>
          <p:cNvPicPr>
            <a:picLocks noChangeAspect="1"/>
          </p:cNvPicPr>
          <p:nvPr/>
        </p:nvPicPr>
        <p:blipFill>
          <a:blip r:embed="rId5">
            <a:biLevel thresh="25000"/>
            <a:lum bright="40000" contrast="-40000"/>
          </a:blip>
          <a:stretch>
            <a:fillRect/>
          </a:stretch>
        </p:blipFill>
        <p:spPr>
          <a:xfrm>
            <a:off x="7607809" y="286455"/>
            <a:ext cx="1261870" cy="330856"/>
          </a:xfrm>
          <a:prstGeom prst="rect">
            <a:avLst/>
          </a:prstGeom>
        </p:spPr>
      </p:pic>
      <p:pic>
        <p:nvPicPr>
          <p:cNvPr id="14" name="Imagen 13">
            <a:extLst>
              <a:ext uri="{FF2B5EF4-FFF2-40B4-BE49-F238E27FC236}">
                <a16:creationId xmlns:a16="http://schemas.microsoft.com/office/drawing/2014/main" xmlns="" id="{4CE4361C-CD47-5D14-EA47-D300B7D4D61F}"/>
              </a:ext>
            </a:extLst>
          </p:cNvPr>
          <p:cNvPicPr>
            <a:picLocks noChangeAspect="1"/>
          </p:cNvPicPr>
          <p:nvPr/>
        </p:nvPicPr>
        <p:blipFill>
          <a:blip r:embed="rId6">
            <a:biLevel thresh="25000"/>
          </a:blip>
          <a:stretch>
            <a:fillRect/>
          </a:stretch>
        </p:blipFill>
        <p:spPr>
          <a:xfrm>
            <a:off x="7383156" y="4372353"/>
            <a:ext cx="1629294" cy="507739"/>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5" name="Imagen 4">
            <a:extLst>
              <a:ext uri="{FF2B5EF4-FFF2-40B4-BE49-F238E27FC236}">
                <a16:creationId xmlns:a16="http://schemas.microsoft.com/office/drawing/2014/main" xmlns="" id="{D08A0B7A-EF78-D111-DD02-4CBA85F2F65D}"/>
              </a:ext>
            </a:extLst>
          </p:cNvPr>
          <p:cNvPicPr>
            <a:picLocks noChangeAspect="1"/>
          </p:cNvPicPr>
          <p:nvPr/>
        </p:nvPicPr>
        <p:blipFill>
          <a:blip r:embed="rId3"/>
          <a:stretch>
            <a:fillRect/>
          </a:stretch>
        </p:blipFill>
        <p:spPr>
          <a:xfrm>
            <a:off x="269575" y="274321"/>
            <a:ext cx="1261871" cy="466473"/>
          </a:xfrm>
          <a:prstGeom prst="rect">
            <a:avLst/>
          </a:prstGeom>
        </p:spPr>
      </p:pic>
      <p:pic>
        <p:nvPicPr>
          <p:cNvPr id="6" name="Imagen 5">
            <a:extLst>
              <a:ext uri="{FF2B5EF4-FFF2-40B4-BE49-F238E27FC236}">
                <a16:creationId xmlns:a16="http://schemas.microsoft.com/office/drawing/2014/main" xmlns="" id="{311FB790-2716-4847-42A8-CDBDA347227C}"/>
              </a:ext>
            </a:extLst>
          </p:cNvPr>
          <p:cNvPicPr>
            <a:picLocks noChangeAspect="1"/>
          </p:cNvPicPr>
          <p:nvPr/>
        </p:nvPicPr>
        <p:blipFill>
          <a:blip r:embed="rId4"/>
          <a:stretch>
            <a:fillRect/>
          </a:stretch>
        </p:blipFill>
        <p:spPr>
          <a:xfrm>
            <a:off x="7607809" y="286455"/>
            <a:ext cx="1261870" cy="330856"/>
          </a:xfrm>
          <a:prstGeom prst="rect">
            <a:avLst/>
          </a:prstGeom>
        </p:spPr>
      </p:pic>
      <p:sp>
        <p:nvSpPr>
          <p:cNvPr id="8" name="Google Shape;270;p35">
            <a:extLst>
              <a:ext uri="{FF2B5EF4-FFF2-40B4-BE49-F238E27FC236}">
                <a16:creationId xmlns:a16="http://schemas.microsoft.com/office/drawing/2014/main" xmlns="" id="{6512F984-3663-0B48-3588-598E4243C33B}"/>
              </a:ext>
            </a:extLst>
          </p:cNvPr>
          <p:cNvSpPr txBox="1">
            <a:spLocks noGrp="1"/>
          </p:cNvSpPr>
          <p:nvPr>
            <p:ph type="title"/>
          </p:nvPr>
        </p:nvSpPr>
        <p:spPr>
          <a:xfrm>
            <a:off x="1841058" y="507556"/>
            <a:ext cx="5846281" cy="821513"/>
          </a:xfrm>
          <a:prstGeom prst="rect">
            <a:avLst/>
          </a:prstGeom>
        </p:spPr>
        <p:txBody>
          <a:bodyPr spcFirstLastPara="1" wrap="square" lIns="91425" tIns="91425" rIns="91425" bIns="91425" anchor="t" anchorCtr="0">
            <a:noAutofit/>
          </a:bodyPr>
          <a:lstStyle/>
          <a:p>
            <a:r>
              <a:rPr lang="es-ES" sz="3600" b="1" dirty="0">
                <a:solidFill>
                  <a:schemeClr val="tx1"/>
                </a:solidFill>
                <a:latin typeface="Montserrat" pitchFamily="2" charset="0"/>
                <a:ea typeface="Calibri" panose="020F0502020204030204" pitchFamily="34" charset="0"/>
                <a:cs typeface="Calibri" panose="020F0502020204030204" pitchFamily="34" charset="0"/>
              </a:rPr>
              <a:t/>
            </a:r>
            <a:br>
              <a:rPr lang="es-ES" sz="3600" b="1" dirty="0">
                <a:solidFill>
                  <a:schemeClr val="tx1"/>
                </a:solidFill>
                <a:latin typeface="Montserrat" pitchFamily="2" charset="0"/>
                <a:ea typeface="Calibri" panose="020F0502020204030204" pitchFamily="34" charset="0"/>
                <a:cs typeface="Calibri" panose="020F0502020204030204" pitchFamily="34" charset="0"/>
              </a:rPr>
            </a:br>
            <a:endParaRPr sz="3600" b="1" dirty="0">
              <a:solidFill>
                <a:schemeClr val="dk1"/>
              </a:solidFill>
              <a:latin typeface="Montserrat"/>
              <a:ea typeface="Montserrat"/>
              <a:cs typeface="Montserrat"/>
              <a:sym typeface="Montserrat"/>
            </a:endParaRPr>
          </a:p>
        </p:txBody>
      </p:sp>
      <p:pic>
        <p:nvPicPr>
          <p:cNvPr id="7" name="Imagen 6">
            <a:extLst>
              <a:ext uri="{FF2B5EF4-FFF2-40B4-BE49-F238E27FC236}">
                <a16:creationId xmlns:a16="http://schemas.microsoft.com/office/drawing/2014/main" xmlns="" id="{899320A1-2C72-579E-1AB8-06B37DA1AE2B}"/>
              </a:ext>
            </a:extLst>
          </p:cNvPr>
          <p:cNvPicPr>
            <a:picLocks noChangeAspect="1"/>
          </p:cNvPicPr>
          <p:nvPr/>
        </p:nvPicPr>
        <p:blipFill>
          <a:blip r:embed="rId5"/>
          <a:stretch>
            <a:fillRect/>
          </a:stretch>
        </p:blipFill>
        <p:spPr>
          <a:xfrm>
            <a:off x="7383156" y="4372353"/>
            <a:ext cx="1629294" cy="507739"/>
          </a:xfrm>
          <a:prstGeom prst="rect">
            <a:avLst/>
          </a:prstGeom>
        </p:spPr>
      </p:pic>
      <p:sp>
        <p:nvSpPr>
          <p:cNvPr id="13" name="Google Shape;270;p35">
            <a:extLst>
              <a:ext uri="{FF2B5EF4-FFF2-40B4-BE49-F238E27FC236}">
                <a16:creationId xmlns:a16="http://schemas.microsoft.com/office/drawing/2014/main" xmlns="" id="{482B77EA-5A75-881B-6D57-F0814DFF9304}"/>
              </a:ext>
            </a:extLst>
          </p:cNvPr>
          <p:cNvSpPr txBox="1">
            <a:spLocks/>
          </p:cNvSpPr>
          <p:nvPr/>
        </p:nvSpPr>
        <p:spPr>
          <a:xfrm>
            <a:off x="1439694" y="286455"/>
            <a:ext cx="6168115" cy="8215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3600"/>
              <a:buFont typeface="Montserrat"/>
              <a:buNone/>
              <a:defRPr sz="3600" b="0" i="0" u="none" strike="noStrike" cap="none">
                <a:solidFill>
                  <a:srgbClr val="434343"/>
                </a:solidFill>
                <a:latin typeface="Montserrat"/>
                <a:ea typeface="Montserrat"/>
                <a:cs typeface="Montserrat"/>
                <a:sym typeface="Montserrat"/>
              </a:defRPr>
            </a:lvl1pPr>
            <a:lvl2pPr marR="0" lvl="1"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2pPr>
            <a:lvl3pPr marR="0" lvl="2"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3pPr>
            <a:lvl4pPr marR="0" lvl="3"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4pPr>
            <a:lvl5pPr marR="0" lvl="4"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5pPr>
            <a:lvl6pPr marR="0" lvl="5"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6pPr>
            <a:lvl7pPr marR="0" lvl="6"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7pPr>
            <a:lvl8pPr marR="0" lvl="7"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8pPr>
            <a:lvl9pPr marR="0" lvl="8"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9pPr>
          </a:lstStyle>
          <a:p>
            <a:pPr algn="ctr"/>
            <a:r>
              <a:rPr lang="es-MX" sz="2400" b="1" dirty="0" smtClean="0">
                <a:solidFill>
                  <a:schemeClr val="tx1"/>
                </a:solidFill>
                <a:latin typeface="Montserrat" pitchFamily="2" charset="0"/>
                <a:cs typeface="Calibri" panose="020F0502020204030204" pitchFamily="34" charset="0"/>
              </a:rPr>
              <a:t>Lavamanos  automático</a:t>
            </a:r>
            <a:endParaRPr lang="es-MX" sz="2400" b="1" dirty="0">
              <a:solidFill>
                <a:schemeClr val="tx1"/>
              </a:solidFill>
              <a:latin typeface="Montserrat" pitchFamily="2" charset="0"/>
              <a:cs typeface="Calibri" panose="020F0502020204030204" pitchFamily="34" charset="0"/>
            </a:endParaRPr>
          </a:p>
        </p:txBody>
      </p:sp>
      <p:sp>
        <p:nvSpPr>
          <p:cNvPr id="3" name="Google Shape;270;p35">
            <a:extLst>
              <a:ext uri="{FF2B5EF4-FFF2-40B4-BE49-F238E27FC236}">
                <a16:creationId xmlns:a16="http://schemas.microsoft.com/office/drawing/2014/main" xmlns="" id="{29ED15D9-6D13-80A7-FABF-E1983A95E7F7}"/>
              </a:ext>
            </a:extLst>
          </p:cNvPr>
          <p:cNvSpPr txBox="1">
            <a:spLocks/>
          </p:cNvSpPr>
          <p:nvPr/>
        </p:nvSpPr>
        <p:spPr>
          <a:xfrm>
            <a:off x="269574" y="1812693"/>
            <a:ext cx="5235697" cy="8215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3600"/>
              <a:buFont typeface="Montserrat"/>
              <a:buNone/>
              <a:defRPr sz="3600" b="0" i="0" u="none" strike="noStrike" cap="none">
                <a:solidFill>
                  <a:srgbClr val="434343"/>
                </a:solidFill>
                <a:latin typeface="Montserrat"/>
                <a:ea typeface="Montserrat"/>
                <a:cs typeface="Montserrat"/>
                <a:sym typeface="Montserrat"/>
              </a:defRPr>
            </a:lvl1pPr>
            <a:lvl2pPr marR="0" lvl="1"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2pPr>
            <a:lvl3pPr marR="0" lvl="2"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3pPr>
            <a:lvl4pPr marR="0" lvl="3"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4pPr>
            <a:lvl5pPr marR="0" lvl="4"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5pPr>
            <a:lvl6pPr marR="0" lvl="5"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6pPr>
            <a:lvl7pPr marR="0" lvl="6"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7pPr>
            <a:lvl8pPr marR="0" lvl="7"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8pPr>
            <a:lvl9pPr marR="0" lvl="8"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9pPr>
          </a:lstStyle>
          <a:p>
            <a:r>
              <a:rPr lang="es-MX" sz="2400" b="1" dirty="0" smtClean="0">
                <a:solidFill>
                  <a:schemeClr val="tx1"/>
                </a:solidFill>
                <a:latin typeface="Montserrat" pitchFamily="2" charset="0"/>
                <a:cs typeface="Calibri" panose="020F0502020204030204" pitchFamily="34" charset="0"/>
              </a:rPr>
              <a:t>Institución Educativa No Uno </a:t>
            </a:r>
            <a:endParaRPr lang="es-MX" sz="2400" b="1" dirty="0">
              <a:solidFill>
                <a:schemeClr val="tx1"/>
              </a:solidFill>
              <a:latin typeface="Montserrat" pitchFamily="2" charset="0"/>
              <a:cs typeface="Calibri" panose="020F0502020204030204" pitchFamily="34" charset="0"/>
            </a:endParaRPr>
          </a:p>
          <a:p>
            <a:r>
              <a:rPr lang="es-MX" sz="2400" b="1" dirty="0" smtClean="0">
                <a:solidFill>
                  <a:schemeClr val="tx1"/>
                </a:solidFill>
                <a:latin typeface="Montserrat" pitchFamily="2" charset="0"/>
                <a:cs typeface="Calibri" panose="020F0502020204030204" pitchFamily="34" charset="0"/>
              </a:rPr>
              <a:t>7°, 8° y 9°</a:t>
            </a:r>
            <a:endParaRPr lang="es-MX" sz="2400" b="1" dirty="0">
              <a:solidFill>
                <a:schemeClr val="tx1"/>
              </a:solidFill>
              <a:latin typeface="Montserrat" pitchFamily="2" charset="0"/>
              <a:cs typeface="Calibri" panose="020F0502020204030204" pitchFamily="34" charset="0"/>
            </a:endParaRPr>
          </a:p>
          <a:p>
            <a:r>
              <a:rPr lang="es-MX" sz="2400" b="1" dirty="0" smtClean="0">
                <a:solidFill>
                  <a:schemeClr val="tx1"/>
                </a:solidFill>
                <a:latin typeface="Montserrat" pitchFamily="2" charset="0"/>
                <a:cs typeface="Calibri" panose="020F0502020204030204" pitchFamily="34" charset="0"/>
              </a:rPr>
              <a:t>Maicao</a:t>
            </a:r>
            <a:endParaRPr lang="es-MX" sz="2400" b="1" dirty="0">
              <a:solidFill>
                <a:schemeClr val="tx1"/>
              </a:solidFill>
              <a:latin typeface="Montserrat" pitchFamily="2" charset="0"/>
              <a:cs typeface="Calibri" panose="020F0502020204030204" pitchFamily="34" charset="0"/>
            </a:endParaRPr>
          </a:p>
          <a:p>
            <a:r>
              <a:rPr lang="es-MX" sz="2400" b="1" dirty="0" smtClean="0">
                <a:solidFill>
                  <a:schemeClr val="tx1"/>
                </a:solidFill>
                <a:latin typeface="Montserrat" pitchFamily="2" charset="0"/>
                <a:cs typeface="Calibri" panose="020F0502020204030204" pitchFamily="34" charset="0"/>
              </a:rPr>
              <a:t>La Guajira</a:t>
            </a:r>
            <a:endParaRPr lang="es-MX" sz="2400" b="1" dirty="0">
              <a:solidFill>
                <a:schemeClr val="tx1"/>
              </a:solidFill>
              <a:latin typeface="Montserrat" pitchFamily="2" charset="0"/>
              <a:cs typeface="Calibri" panose="020F0502020204030204" pitchFamily="34" charset="0"/>
            </a:endParaRPr>
          </a:p>
        </p:txBody>
      </p:sp>
      <p:sp>
        <p:nvSpPr>
          <p:cNvPr id="10" name="AutoShape 2" descr="blob:https://web.whatsapp.com/7d3b523f-5876-4eee-9659-953363dc335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12" name="Imagen 11"/>
          <p:cNvPicPr>
            <a:picLocks noChangeAspect="1"/>
          </p:cNvPicPr>
          <p:nvPr/>
        </p:nvPicPr>
        <p:blipFill rotWithShape="1">
          <a:blip r:embed="rId6"/>
          <a:srcRect t="13616" b="4870"/>
          <a:stretch/>
        </p:blipFill>
        <p:spPr>
          <a:xfrm>
            <a:off x="5489583" y="838412"/>
            <a:ext cx="3201226" cy="34792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54716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5" name="Imagen 4">
            <a:extLst>
              <a:ext uri="{FF2B5EF4-FFF2-40B4-BE49-F238E27FC236}">
                <a16:creationId xmlns:a16="http://schemas.microsoft.com/office/drawing/2014/main" xmlns="" id="{D08A0B7A-EF78-D111-DD02-4CBA85F2F65D}"/>
              </a:ext>
            </a:extLst>
          </p:cNvPr>
          <p:cNvPicPr>
            <a:picLocks noChangeAspect="1"/>
          </p:cNvPicPr>
          <p:nvPr/>
        </p:nvPicPr>
        <p:blipFill>
          <a:blip r:embed="rId3"/>
          <a:stretch>
            <a:fillRect/>
          </a:stretch>
        </p:blipFill>
        <p:spPr>
          <a:xfrm>
            <a:off x="269575" y="274321"/>
            <a:ext cx="1261871" cy="466473"/>
          </a:xfrm>
          <a:prstGeom prst="rect">
            <a:avLst/>
          </a:prstGeom>
        </p:spPr>
      </p:pic>
      <p:pic>
        <p:nvPicPr>
          <p:cNvPr id="6" name="Imagen 5">
            <a:extLst>
              <a:ext uri="{FF2B5EF4-FFF2-40B4-BE49-F238E27FC236}">
                <a16:creationId xmlns:a16="http://schemas.microsoft.com/office/drawing/2014/main" xmlns="" id="{311FB790-2716-4847-42A8-CDBDA347227C}"/>
              </a:ext>
            </a:extLst>
          </p:cNvPr>
          <p:cNvPicPr>
            <a:picLocks noChangeAspect="1"/>
          </p:cNvPicPr>
          <p:nvPr/>
        </p:nvPicPr>
        <p:blipFill>
          <a:blip r:embed="rId4"/>
          <a:stretch>
            <a:fillRect/>
          </a:stretch>
        </p:blipFill>
        <p:spPr>
          <a:xfrm>
            <a:off x="7607809" y="286455"/>
            <a:ext cx="1261870" cy="330856"/>
          </a:xfrm>
          <a:prstGeom prst="rect">
            <a:avLst/>
          </a:prstGeom>
        </p:spPr>
      </p:pic>
      <p:sp>
        <p:nvSpPr>
          <p:cNvPr id="8" name="Google Shape;270;p35">
            <a:extLst>
              <a:ext uri="{FF2B5EF4-FFF2-40B4-BE49-F238E27FC236}">
                <a16:creationId xmlns:a16="http://schemas.microsoft.com/office/drawing/2014/main" xmlns="" id="{6512F984-3663-0B48-3588-598E4243C33B}"/>
              </a:ext>
            </a:extLst>
          </p:cNvPr>
          <p:cNvSpPr txBox="1">
            <a:spLocks noGrp="1"/>
          </p:cNvSpPr>
          <p:nvPr>
            <p:ph type="title"/>
          </p:nvPr>
        </p:nvSpPr>
        <p:spPr>
          <a:xfrm>
            <a:off x="1841058" y="507556"/>
            <a:ext cx="5846281" cy="821513"/>
          </a:xfrm>
          <a:prstGeom prst="rect">
            <a:avLst/>
          </a:prstGeom>
        </p:spPr>
        <p:txBody>
          <a:bodyPr spcFirstLastPara="1" wrap="square" lIns="91425" tIns="91425" rIns="91425" bIns="91425" anchor="t" anchorCtr="0">
            <a:noAutofit/>
          </a:bodyPr>
          <a:lstStyle/>
          <a:p>
            <a:r>
              <a:rPr lang="es-ES" sz="3600" b="1" dirty="0">
                <a:solidFill>
                  <a:schemeClr val="tx1"/>
                </a:solidFill>
                <a:latin typeface="Montserrat" pitchFamily="2" charset="0"/>
                <a:ea typeface="Calibri" panose="020F0502020204030204" pitchFamily="34" charset="0"/>
                <a:cs typeface="Calibri" panose="020F0502020204030204" pitchFamily="34" charset="0"/>
              </a:rPr>
              <a:t/>
            </a:r>
            <a:br>
              <a:rPr lang="es-ES" sz="3600" b="1" dirty="0">
                <a:solidFill>
                  <a:schemeClr val="tx1"/>
                </a:solidFill>
                <a:latin typeface="Montserrat" pitchFamily="2" charset="0"/>
                <a:ea typeface="Calibri" panose="020F0502020204030204" pitchFamily="34" charset="0"/>
                <a:cs typeface="Calibri" panose="020F0502020204030204" pitchFamily="34" charset="0"/>
              </a:rPr>
            </a:br>
            <a:endParaRPr sz="3600" b="1" dirty="0">
              <a:solidFill>
                <a:schemeClr val="dk1"/>
              </a:solidFill>
              <a:latin typeface="Montserrat"/>
              <a:ea typeface="Montserrat"/>
              <a:cs typeface="Montserrat"/>
              <a:sym typeface="Montserrat"/>
            </a:endParaRPr>
          </a:p>
        </p:txBody>
      </p:sp>
      <p:pic>
        <p:nvPicPr>
          <p:cNvPr id="7" name="Imagen 6">
            <a:extLst>
              <a:ext uri="{FF2B5EF4-FFF2-40B4-BE49-F238E27FC236}">
                <a16:creationId xmlns:a16="http://schemas.microsoft.com/office/drawing/2014/main" xmlns="" id="{899320A1-2C72-579E-1AB8-06B37DA1AE2B}"/>
              </a:ext>
            </a:extLst>
          </p:cNvPr>
          <p:cNvPicPr>
            <a:picLocks noChangeAspect="1"/>
          </p:cNvPicPr>
          <p:nvPr/>
        </p:nvPicPr>
        <p:blipFill>
          <a:blip r:embed="rId5"/>
          <a:stretch>
            <a:fillRect/>
          </a:stretch>
        </p:blipFill>
        <p:spPr>
          <a:xfrm>
            <a:off x="7383156" y="4372353"/>
            <a:ext cx="1629294" cy="507739"/>
          </a:xfrm>
          <a:prstGeom prst="rect">
            <a:avLst/>
          </a:prstGeom>
        </p:spPr>
      </p:pic>
      <p:sp>
        <p:nvSpPr>
          <p:cNvPr id="2" name="Google Shape;270;p35">
            <a:extLst>
              <a:ext uri="{FF2B5EF4-FFF2-40B4-BE49-F238E27FC236}">
                <a16:creationId xmlns:a16="http://schemas.microsoft.com/office/drawing/2014/main" xmlns="" id="{C50D2EE7-4189-DF3A-19BD-67C35BFF8A2B}"/>
              </a:ext>
            </a:extLst>
          </p:cNvPr>
          <p:cNvSpPr txBox="1">
            <a:spLocks/>
          </p:cNvSpPr>
          <p:nvPr/>
        </p:nvSpPr>
        <p:spPr>
          <a:xfrm>
            <a:off x="1801293" y="380570"/>
            <a:ext cx="5846281" cy="8215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3600"/>
              <a:buFont typeface="Montserrat"/>
              <a:buNone/>
              <a:defRPr sz="3600" b="0" i="0" u="none" strike="noStrike" cap="none">
                <a:solidFill>
                  <a:srgbClr val="434343"/>
                </a:solidFill>
                <a:latin typeface="Montserrat"/>
                <a:ea typeface="Montserrat"/>
                <a:cs typeface="Montserrat"/>
                <a:sym typeface="Montserrat"/>
              </a:defRPr>
            </a:lvl1pPr>
            <a:lvl2pPr marR="0" lvl="1"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2pPr>
            <a:lvl3pPr marR="0" lvl="2"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3pPr>
            <a:lvl4pPr marR="0" lvl="3"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4pPr>
            <a:lvl5pPr marR="0" lvl="4"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5pPr>
            <a:lvl6pPr marR="0" lvl="5"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6pPr>
            <a:lvl7pPr marR="0" lvl="6"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7pPr>
            <a:lvl8pPr marR="0" lvl="7"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8pPr>
            <a:lvl9pPr marR="0" lvl="8"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9pPr>
          </a:lstStyle>
          <a:p>
            <a:pPr algn="ctr"/>
            <a:r>
              <a:rPr lang="es-MX" sz="2400" b="1" dirty="0">
                <a:solidFill>
                  <a:schemeClr val="tx1"/>
                </a:solidFill>
                <a:latin typeface="Montserrat" pitchFamily="2" charset="0"/>
                <a:cs typeface="Calibri" panose="020F0502020204030204" pitchFamily="34" charset="0"/>
              </a:rPr>
              <a:t>Contexto y problema</a:t>
            </a:r>
          </a:p>
          <a:p>
            <a:pPr algn="ctr"/>
            <a:endParaRPr lang="es-MX" sz="2400" b="1" dirty="0">
              <a:solidFill>
                <a:schemeClr val="tx1"/>
              </a:solidFill>
              <a:latin typeface="Montserrat" pitchFamily="2" charset="0"/>
              <a:cs typeface="Calibri" panose="020F0502020204030204" pitchFamily="34" charset="0"/>
            </a:endParaRPr>
          </a:p>
        </p:txBody>
      </p:sp>
      <p:sp>
        <p:nvSpPr>
          <p:cNvPr id="10" name="CuadroTexto 2">
            <a:extLst>
              <a:ext uri="{FF2B5EF4-FFF2-40B4-BE49-F238E27FC236}">
                <a16:creationId xmlns:a16="http://schemas.microsoft.com/office/drawing/2014/main" xmlns="" id="{39F0FBFD-2730-DBE8-55F2-D60BD5982CC5}"/>
              </a:ext>
            </a:extLst>
          </p:cNvPr>
          <p:cNvSpPr txBox="1"/>
          <p:nvPr/>
        </p:nvSpPr>
        <p:spPr>
          <a:xfrm>
            <a:off x="340091" y="1216664"/>
            <a:ext cx="5191554" cy="1384995"/>
          </a:xfrm>
          <a:prstGeom prst="rect">
            <a:avLst/>
          </a:prstGeom>
          <a:noFill/>
        </p:spPr>
        <p:txBody>
          <a:bodyPr wrap="square" rtlCol="0">
            <a:spAutoFit/>
          </a:bodyPr>
          <a:lstStyle/>
          <a:p>
            <a:pPr algn="just"/>
            <a:r>
              <a:rPr lang="es-CO" dirty="0" smtClean="0">
                <a:solidFill>
                  <a:schemeClr val="tx1">
                    <a:lumMod val="50000"/>
                  </a:schemeClr>
                </a:solidFill>
                <a:latin typeface="Montserrat Light" panose="020B0604020202020204" charset="0"/>
              </a:rPr>
              <a:t>Somos una institución que se encuentra ubicada a poco metros del asentamiento La Pista, con diferentes problemas sociales como la pobreza extrema, la delincuencia, micro trafico y poco acceso a servicios públicos, especialmente el agua, que es un recurso natural muy valioso.</a:t>
            </a:r>
            <a:endParaRPr lang="es-ES" dirty="0">
              <a:solidFill>
                <a:schemeClr val="tx1">
                  <a:lumMod val="50000"/>
                </a:schemeClr>
              </a:solidFill>
              <a:latin typeface="Montserrat Light" panose="020B0604020202020204" charset="0"/>
            </a:endParaRPr>
          </a:p>
        </p:txBody>
      </p:sp>
      <p:pic>
        <p:nvPicPr>
          <p:cNvPr id="3" name="Imagen 2"/>
          <p:cNvPicPr>
            <a:picLocks noChangeAspect="1"/>
          </p:cNvPicPr>
          <p:nvPr/>
        </p:nvPicPr>
        <p:blipFill rotWithShape="1">
          <a:blip r:embed="rId6">
            <a:extLst>
              <a:ext uri="{28A0092B-C50C-407E-A947-70E740481C1C}">
                <a14:useLocalDpi xmlns:a14="http://schemas.microsoft.com/office/drawing/2010/main" val="0"/>
              </a:ext>
            </a:extLst>
          </a:blip>
          <a:srcRect l="4196" r="14685"/>
          <a:stretch/>
        </p:blipFill>
        <p:spPr>
          <a:xfrm rot="5400000">
            <a:off x="104580" y="3069049"/>
            <a:ext cx="2176365" cy="1509150"/>
          </a:xfrm>
          <a:prstGeom prst="rect">
            <a:avLst/>
          </a:prstGeom>
          <a:ln>
            <a:noFill/>
          </a:ln>
          <a:effectLst>
            <a:outerShdw blurRad="292100" dist="139700" dir="2700000" algn="tl" rotWithShape="0">
              <a:srgbClr val="333333">
                <a:alpha val="65000"/>
              </a:srgbClr>
            </a:outerShdw>
          </a:effectLst>
        </p:spPr>
      </p:pic>
      <p:pic>
        <p:nvPicPr>
          <p:cNvPr id="4" name="Imagen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73472" y="2901842"/>
            <a:ext cx="3277447" cy="1843563"/>
          </a:xfrm>
          <a:prstGeom prst="rect">
            <a:avLst/>
          </a:prstGeom>
          <a:ln>
            <a:noFill/>
          </a:ln>
          <a:effectLst>
            <a:outerShdw blurRad="292100" dist="139700" dir="2700000" algn="tl" rotWithShape="0">
              <a:srgbClr val="333333">
                <a:alpha val="65000"/>
              </a:srgbClr>
            </a:outerShdw>
          </a:effectLst>
        </p:spPr>
      </p:pic>
      <p:pic>
        <p:nvPicPr>
          <p:cNvPr id="2050" name="Picture 2" descr="Cuando no hay comida, &quot;un vasito de agua y a dormir”: el drama de vivir en  La Pista - NoticiasCaraco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86353" y="1329069"/>
            <a:ext cx="2424779" cy="14063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2" name="Picture 4" descr="La pista de Maicao en donde viven migrantes, que no mencionó Petro en La  Guajir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86353" y="2866534"/>
            <a:ext cx="2443958" cy="13747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34525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5" name="Imagen 4">
            <a:extLst>
              <a:ext uri="{FF2B5EF4-FFF2-40B4-BE49-F238E27FC236}">
                <a16:creationId xmlns:a16="http://schemas.microsoft.com/office/drawing/2014/main" xmlns="" id="{D08A0B7A-EF78-D111-DD02-4CBA85F2F65D}"/>
              </a:ext>
            </a:extLst>
          </p:cNvPr>
          <p:cNvPicPr>
            <a:picLocks noChangeAspect="1"/>
          </p:cNvPicPr>
          <p:nvPr/>
        </p:nvPicPr>
        <p:blipFill>
          <a:blip r:embed="rId3"/>
          <a:stretch>
            <a:fillRect/>
          </a:stretch>
        </p:blipFill>
        <p:spPr>
          <a:xfrm>
            <a:off x="269575" y="274321"/>
            <a:ext cx="1261871" cy="466473"/>
          </a:xfrm>
          <a:prstGeom prst="rect">
            <a:avLst/>
          </a:prstGeom>
        </p:spPr>
      </p:pic>
      <p:pic>
        <p:nvPicPr>
          <p:cNvPr id="6" name="Imagen 5">
            <a:extLst>
              <a:ext uri="{FF2B5EF4-FFF2-40B4-BE49-F238E27FC236}">
                <a16:creationId xmlns:a16="http://schemas.microsoft.com/office/drawing/2014/main" xmlns="" id="{311FB790-2716-4847-42A8-CDBDA347227C}"/>
              </a:ext>
            </a:extLst>
          </p:cNvPr>
          <p:cNvPicPr>
            <a:picLocks noChangeAspect="1"/>
          </p:cNvPicPr>
          <p:nvPr/>
        </p:nvPicPr>
        <p:blipFill>
          <a:blip r:embed="rId4"/>
          <a:stretch>
            <a:fillRect/>
          </a:stretch>
        </p:blipFill>
        <p:spPr>
          <a:xfrm>
            <a:off x="7607809" y="286455"/>
            <a:ext cx="1261870" cy="330856"/>
          </a:xfrm>
          <a:prstGeom prst="rect">
            <a:avLst/>
          </a:prstGeom>
        </p:spPr>
      </p:pic>
      <p:sp>
        <p:nvSpPr>
          <p:cNvPr id="8" name="Google Shape;270;p35">
            <a:extLst>
              <a:ext uri="{FF2B5EF4-FFF2-40B4-BE49-F238E27FC236}">
                <a16:creationId xmlns:a16="http://schemas.microsoft.com/office/drawing/2014/main" xmlns="" id="{6512F984-3663-0B48-3588-598E4243C33B}"/>
              </a:ext>
            </a:extLst>
          </p:cNvPr>
          <p:cNvSpPr txBox="1">
            <a:spLocks noGrp="1"/>
          </p:cNvSpPr>
          <p:nvPr>
            <p:ph type="title"/>
          </p:nvPr>
        </p:nvSpPr>
        <p:spPr>
          <a:xfrm>
            <a:off x="1841058" y="507556"/>
            <a:ext cx="5846281" cy="821513"/>
          </a:xfrm>
          <a:prstGeom prst="rect">
            <a:avLst/>
          </a:prstGeom>
        </p:spPr>
        <p:txBody>
          <a:bodyPr spcFirstLastPara="1" wrap="square" lIns="91425" tIns="91425" rIns="91425" bIns="91425" anchor="t" anchorCtr="0">
            <a:noAutofit/>
          </a:bodyPr>
          <a:lstStyle/>
          <a:p>
            <a:r>
              <a:rPr lang="es-ES" b="1" dirty="0">
                <a:solidFill>
                  <a:schemeClr val="tx1"/>
                </a:solidFill>
                <a:latin typeface="Montserrat" pitchFamily="2" charset="0"/>
                <a:cs typeface="Calibri" panose="020F0502020204030204" pitchFamily="34" charset="0"/>
                <a:sym typeface="Montserrat"/>
              </a:rPr>
              <a:t>Recursos tecnológicos</a:t>
            </a:r>
            <a:endParaRPr sz="3600" b="1" dirty="0">
              <a:solidFill>
                <a:schemeClr val="dk1"/>
              </a:solidFill>
              <a:latin typeface="Montserrat"/>
              <a:ea typeface="Montserrat"/>
              <a:cs typeface="Montserrat"/>
              <a:sym typeface="Montserrat"/>
            </a:endParaRPr>
          </a:p>
        </p:txBody>
      </p:sp>
      <p:pic>
        <p:nvPicPr>
          <p:cNvPr id="7" name="Imagen 6">
            <a:extLst>
              <a:ext uri="{FF2B5EF4-FFF2-40B4-BE49-F238E27FC236}">
                <a16:creationId xmlns:a16="http://schemas.microsoft.com/office/drawing/2014/main" xmlns="" id="{899320A1-2C72-579E-1AB8-06B37DA1AE2B}"/>
              </a:ext>
            </a:extLst>
          </p:cNvPr>
          <p:cNvPicPr>
            <a:picLocks noChangeAspect="1"/>
          </p:cNvPicPr>
          <p:nvPr/>
        </p:nvPicPr>
        <p:blipFill>
          <a:blip r:embed="rId5"/>
          <a:stretch>
            <a:fillRect/>
          </a:stretch>
        </p:blipFill>
        <p:spPr>
          <a:xfrm>
            <a:off x="7383156" y="4372353"/>
            <a:ext cx="1629294" cy="507739"/>
          </a:xfrm>
          <a:prstGeom prst="rect">
            <a:avLst/>
          </a:prstGeom>
        </p:spPr>
      </p:pic>
      <p:sp>
        <p:nvSpPr>
          <p:cNvPr id="2" name="CuadroTexto 2">
            <a:extLst>
              <a:ext uri="{FF2B5EF4-FFF2-40B4-BE49-F238E27FC236}">
                <a16:creationId xmlns:a16="http://schemas.microsoft.com/office/drawing/2014/main" xmlns="" id="{607C006F-716F-D5B0-F036-6441A25AF472}"/>
              </a:ext>
            </a:extLst>
          </p:cNvPr>
          <p:cNvSpPr txBox="1"/>
          <p:nvPr/>
        </p:nvSpPr>
        <p:spPr>
          <a:xfrm>
            <a:off x="369274" y="1655515"/>
            <a:ext cx="5191554" cy="1169551"/>
          </a:xfrm>
          <a:prstGeom prst="rect">
            <a:avLst/>
          </a:prstGeom>
          <a:noFill/>
        </p:spPr>
        <p:txBody>
          <a:bodyPr wrap="square" rtlCol="0">
            <a:spAutoFit/>
          </a:bodyPr>
          <a:lstStyle/>
          <a:p>
            <a:pPr algn="just"/>
            <a:r>
              <a:rPr lang="es-MX" dirty="0" smtClean="0">
                <a:solidFill>
                  <a:schemeClr val="tx1">
                    <a:lumMod val="50000"/>
                  </a:schemeClr>
                </a:solidFill>
                <a:latin typeface="Montserrat Light" panose="00000400000000000000" pitchFamily="2" charset="0"/>
              </a:rPr>
              <a:t>Para el diseño del lavamanos automático, se utilizó software de diseño,  sensores, placa </a:t>
            </a:r>
            <a:r>
              <a:rPr lang="es-MX" dirty="0" err="1" smtClean="0">
                <a:solidFill>
                  <a:schemeClr val="tx1">
                    <a:lumMod val="50000"/>
                  </a:schemeClr>
                </a:solidFill>
                <a:latin typeface="Montserrat Light" panose="00000400000000000000" pitchFamily="2" charset="0"/>
              </a:rPr>
              <a:t>arduino</a:t>
            </a:r>
            <a:r>
              <a:rPr lang="es-MX" dirty="0" smtClean="0">
                <a:solidFill>
                  <a:schemeClr val="tx1">
                    <a:lumMod val="50000"/>
                  </a:schemeClr>
                </a:solidFill>
                <a:latin typeface="Montserrat Light" panose="00000400000000000000" pitchFamily="2" charset="0"/>
              </a:rPr>
              <a:t>, impresora 3D, computadores con acceso a internet, laboratorio de tecnología y componentes electrónicos reciclados existente en nuestra institución.  </a:t>
            </a:r>
            <a:endParaRPr lang="es-CO" dirty="0">
              <a:solidFill>
                <a:schemeClr val="tx1">
                  <a:lumMod val="50000"/>
                </a:schemeClr>
              </a:solidFill>
              <a:latin typeface="Montserrat Light" panose="00000400000000000000" pitchFamily="2" charset="0"/>
            </a:endParaRPr>
          </a:p>
        </p:txBody>
      </p:sp>
      <p:sp>
        <p:nvSpPr>
          <p:cNvPr id="3" name="CuadroTexto 2">
            <a:extLst>
              <a:ext uri="{FF2B5EF4-FFF2-40B4-BE49-F238E27FC236}">
                <a16:creationId xmlns:a16="http://schemas.microsoft.com/office/drawing/2014/main" xmlns="" id="{DE77FF64-F5A3-B0D4-35DE-EBF51DA67E0A}"/>
              </a:ext>
            </a:extLst>
          </p:cNvPr>
          <p:cNvSpPr txBox="1"/>
          <p:nvPr/>
        </p:nvSpPr>
        <p:spPr>
          <a:xfrm>
            <a:off x="5776168" y="1661899"/>
            <a:ext cx="3213975" cy="954107"/>
          </a:xfrm>
          <a:prstGeom prst="rect">
            <a:avLst/>
          </a:prstGeom>
          <a:noFill/>
        </p:spPr>
        <p:txBody>
          <a:bodyPr wrap="square" rtlCol="0">
            <a:spAutoFit/>
          </a:bodyPr>
          <a:lstStyle/>
          <a:p>
            <a:pPr algn="just"/>
            <a:r>
              <a:rPr lang="es-MX" dirty="0">
                <a:solidFill>
                  <a:schemeClr val="tx1"/>
                </a:solidFill>
                <a:latin typeface="Montserrat Light" panose="00000400000000000000" pitchFamily="2" charset="0"/>
              </a:rPr>
              <a:t>Listado de recursos:</a:t>
            </a:r>
          </a:p>
          <a:p>
            <a:pPr marL="285750" indent="-285750" algn="just">
              <a:buFont typeface="Arial" panose="020B0604020202020204" pitchFamily="34" charset="0"/>
              <a:buChar char="•"/>
            </a:pPr>
            <a:r>
              <a:rPr lang="es-MX" dirty="0" smtClean="0">
                <a:solidFill>
                  <a:schemeClr val="tx1"/>
                </a:solidFill>
                <a:latin typeface="Montserrat Light" panose="00000400000000000000" pitchFamily="2" charset="0"/>
              </a:rPr>
              <a:t>Equipos computo</a:t>
            </a:r>
            <a:endParaRPr lang="es-MX" dirty="0">
              <a:solidFill>
                <a:schemeClr val="tx1"/>
              </a:solidFill>
              <a:latin typeface="Montserrat Light" panose="00000400000000000000" pitchFamily="2" charset="0"/>
            </a:endParaRPr>
          </a:p>
          <a:p>
            <a:pPr marL="285750" indent="-285750" algn="just">
              <a:buFont typeface="Arial" panose="020B0604020202020204" pitchFamily="34" charset="0"/>
              <a:buChar char="•"/>
            </a:pPr>
            <a:r>
              <a:rPr lang="es-MX" dirty="0" smtClean="0">
                <a:solidFill>
                  <a:schemeClr val="tx1"/>
                </a:solidFill>
                <a:latin typeface="Montserrat Light" panose="00000400000000000000" pitchFamily="2" charset="0"/>
              </a:rPr>
              <a:t>Kit </a:t>
            </a:r>
            <a:r>
              <a:rPr lang="es-MX" dirty="0" err="1" smtClean="0">
                <a:solidFill>
                  <a:schemeClr val="tx1"/>
                </a:solidFill>
                <a:latin typeface="Montserrat Light" panose="00000400000000000000" pitchFamily="2" charset="0"/>
              </a:rPr>
              <a:t>Maker</a:t>
            </a:r>
            <a:endParaRPr lang="es-MX" dirty="0">
              <a:solidFill>
                <a:schemeClr val="tx1"/>
              </a:solidFill>
              <a:latin typeface="Montserrat Light" panose="00000400000000000000" pitchFamily="2" charset="0"/>
            </a:endParaRPr>
          </a:p>
          <a:p>
            <a:pPr marL="285750" indent="-285750" algn="just">
              <a:buFont typeface="Arial" panose="020B0604020202020204" pitchFamily="34" charset="0"/>
              <a:buChar char="•"/>
            </a:pPr>
            <a:r>
              <a:rPr lang="es-MX" dirty="0" smtClean="0">
                <a:solidFill>
                  <a:schemeClr val="tx1"/>
                </a:solidFill>
                <a:latin typeface="Montserrat Light" panose="00000400000000000000" pitchFamily="2" charset="0"/>
              </a:rPr>
              <a:t>Software de diseño (</a:t>
            </a:r>
            <a:r>
              <a:rPr lang="es-MX" dirty="0" err="1" smtClean="0">
                <a:solidFill>
                  <a:schemeClr val="tx1"/>
                </a:solidFill>
                <a:latin typeface="Montserrat Light" panose="00000400000000000000" pitchFamily="2" charset="0"/>
              </a:rPr>
              <a:t>Fusion</a:t>
            </a:r>
            <a:r>
              <a:rPr lang="es-MX" dirty="0" smtClean="0">
                <a:solidFill>
                  <a:schemeClr val="tx1"/>
                </a:solidFill>
                <a:latin typeface="Montserrat Light" panose="00000400000000000000" pitchFamily="2" charset="0"/>
              </a:rPr>
              <a:t>)</a:t>
            </a:r>
            <a:endParaRPr lang="es-MX" dirty="0">
              <a:solidFill>
                <a:schemeClr val="tx1"/>
              </a:solidFill>
              <a:latin typeface="Montserrat Light" panose="00000400000000000000" pitchFamily="2" charset="0"/>
            </a:endParaRPr>
          </a:p>
        </p:txBody>
      </p:sp>
      <p:pic>
        <p:nvPicPr>
          <p:cNvPr id="4" name="Imagen 3"/>
          <p:cNvPicPr>
            <a:picLocks noChangeAspect="1"/>
          </p:cNvPicPr>
          <p:nvPr/>
        </p:nvPicPr>
        <p:blipFill>
          <a:blip r:embed="rId6"/>
          <a:stretch>
            <a:fillRect/>
          </a:stretch>
        </p:blipFill>
        <p:spPr>
          <a:xfrm>
            <a:off x="505838" y="2862600"/>
            <a:ext cx="4747511" cy="2017492"/>
          </a:xfrm>
          <a:prstGeom prst="rect">
            <a:avLst/>
          </a:prstGeom>
          <a:ln>
            <a:noFill/>
          </a:ln>
          <a:effectLst>
            <a:outerShdw blurRad="292100" dist="139700" dir="2700000" algn="tl" rotWithShape="0">
              <a:srgbClr val="333333">
                <a:alpha val="65000"/>
              </a:srgbClr>
            </a:outerShdw>
          </a:effectLst>
        </p:spPr>
      </p:pic>
      <p:pic>
        <p:nvPicPr>
          <p:cNvPr id="11" name="Imagen 10"/>
          <p:cNvPicPr>
            <a:picLocks noChangeAspect="1"/>
          </p:cNvPicPr>
          <p:nvPr/>
        </p:nvPicPr>
        <p:blipFill>
          <a:blip r:embed="rId7"/>
          <a:stretch>
            <a:fillRect/>
          </a:stretch>
        </p:blipFill>
        <p:spPr>
          <a:xfrm>
            <a:off x="6034837" y="2825066"/>
            <a:ext cx="2696637" cy="13675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930151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70;p35">
            <a:extLst>
              <a:ext uri="{FF2B5EF4-FFF2-40B4-BE49-F238E27FC236}">
                <a16:creationId xmlns:a16="http://schemas.microsoft.com/office/drawing/2014/main" xmlns="" id="{34414BB5-3228-05E3-651C-73185CFAD372}"/>
              </a:ext>
            </a:extLst>
          </p:cNvPr>
          <p:cNvSpPr txBox="1">
            <a:spLocks noGrp="1"/>
          </p:cNvSpPr>
          <p:nvPr>
            <p:ph type="title"/>
          </p:nvPr>
        </p:nvSpPr>
        <p:spPr>
          <a:xfrm>
            <a:off x="1841058" y="507556"/>
            <a:ext cx="5846281" cy="821513"/>
          </a:xfrm>
          <a:prstGeom prst="rect">
            <a:avLst/>
          </a:prstGeom>
        </p:spPr>
        <p:txBody>
          <a:bodyPr spcFirstLastPara="1" wrap="square" lIns="91425" tIns="91425" rIns="91425" bIns="91425" anchor="t" anchorCtr="0">
            <a:noAutofit/>
          </a:bodyPr>
          <a:lstStyle/>
          <a:p>
            <a:pPr algn="ctr"/>
            <a:r>
              <a:rPr lang="es-ES" b="1" dirty="0">
                <a:solidFill>
                  <a:schemeClr val="tx1"/>
                </a:solidFill>
                <a:latin typeface="Montserrat" pitchFamily="2" charset="0"/>
                <a:cs typeface="Calibri" panose="020F0502020204030204" pitchFamily="34" charset="0"/>
                <a:sym typeface="Montserrat"/>
              </a:rPr>
              <a:t>Metodología </a:t>
            </a:r>
            <a:endParaRPr sz="3600" b="1" dirty="0">
              <a:solidFill>
                <a:schemeClr val="dk1"/>
              </a:solidFill>
              <a:latin typeface="Montserrat"/>
              <a:ea typeface="Montserrat"/>
              <a:cs typeface="Montserrat"/>
              <a:sym typeface="Montserrat"/>
            </a:endParaRPr>
          </a:p>
        </p:txBody>
      </p:sp>
      <p:sp>
        <p:nvSpPr>
          <p:cNvPr id="4" name="CuadroTexto 2">
            <a:extLst>
              <a:ext uri="{FF2B5EF4-FFF2-40B4-BE49-F238E27FC236}">
                <a16:creationId xmlns:a16="http://schemas.microsoft.com/office/drawing/2014/main" xmlns="" id="{5D4828D5-BDCE-8802-1C24-DF9F80A057AF}"/>
              </a:ext>
            </a:extLst>
          </p:cNvPr>
          <p:cNvSpPr txBox="1"/>
          <p:nvPr/>
        </p:nvSpPr>
        <p:spPr>
          <a:xfrm>
            <a:off x="719847" y="1329069"/>
            <a:ext cx="7101191" cy="2677656"/>
          </a:xfrm>
          <a:prstGeom prst="rect">
            <a:avLst/>
          </a:prstGeom>
          <a:noFill/>
        </p:spPr>
        <p:txBody>
          <a:bodyPr wrap="square" rtlCol="0">
            <a:spAutoFit/>
          </a:bodyPr>
          <a:lstStyle/>
          <a:p>
            <a:pPr algn="just"/>
            <a:r>
              <a:rPr lang="es-ES" dirty="0">
                <a:latin typeface="Montserrat Light" panose="020B0604020202020204" charset="0"/>
              </a:rPr>
              <a:t>Se eligió </a:t>
            </a:r>
            <a:r>
              <a:rPr lang="es-ES" dirty="0" smtClean="0">
                <a:latin typeface="Montserrat Light" panose="020B0604020202020204" charset="0"/>
              </a:rPr>
              <a:t>la </a:t>
            </a:r>
            <a:r>
              <a:rPr lang="es-ES" dirty="0">
                <a:latin typeface="Montserrat Light" panose="020B0604020202020204" charset="0"/>
              </a:rPr>
              <a:t>metodología </a:t>
            </a:r>
            <a:r>
              <a:rPr lang="es-ES" dirty="0" err="1">
                <a:latin typeface="Montserrat Light" panose="020B0604020202020204" charset="0"/>
              </a:rPr>
              <a:t>Design</a:t>
            </a:r>
            <a:r>
              <a:rPr lang="es-ES" dirty="0">
                <a:latin typeface="Montserrat Light" panose="020B0604020202020204" charset="0"/>
              </a:rPr>
              <a:t> </a:t>
            </a:r>
            <a:r>
              <a:rPr lang="es-ES" dirty="0" err="1">
                <a:latin typeface="Montserrat Light" panose="020B0604020202020204" charset="0"/>
              </a:rPr>
              <a:t>Thinking</a:t>
            </a:r>
            <a:r>
              <a:rPr lang="es-ES" dirty="0">
                <a:latin typeface="Montserrat Light" panose="020B0604020202020204" charset="0"/>
              </a:rPr>
              <a:t>, ya que ofrece la capacidad de abordar un problema teniendo en cuenta las opiniones de los usuarios, que en nuestro contexto es la comunidad educativa en general.   Además, se eligió aplicar el modelo "Hazlo tú mismo" (DIY: Do </a:t>
            </a:r>
            <a:r>
              <a:rPr lang="es-ES" dirty="0" err="1">
                <a:latin typeface="Montserrat Light" panose="020B0604020202020204" charset="0"/>
              </a:rPr>
              <a:t>It</a:t>
            </a:r>
            <a:r>
              <a:rPr lang="es-ES" dirty="0">
                <a:latin typeface="Montserrat Light" panose="020B0604020202020204" charset="0"/>
              </a:rPr>
              <a:t> </a:t>
            </a:r>
            <a:r>
              <a:rPr lang="es-ES" dirty="0" err="1">
                <a:latin typeface="Montserrat Light" panose="020B0604020202020204" charset="0"/>
              </a:rPr>
              <a:t>Yourself</a:t>
            </a:r>
            <a:r>
              <a:rPr lang="es-ES" dirty="0">
                <a:latin typeface="Montserrat Light" panose="020B0604020202020204" charset="0"/>
              </a:rPr>
              <a:t>) porque se adapta a  nuestros requerimientos y permite fortalecer los conocimientos mediante la experimentación y el aprendizaje a través del ensayo y error.</a:t>
            </a:r>
          </a:p>
          <a:p>
            <a:pPr algn="just"/>
            <a:r>
              <a:rPr lang="es-ES" dirty="0">
                <a:latin typeface="Montserrat Light" panose="020B0604020202020204" charset="0"/>
              </a:rPr>
              <a:t> </a:t>
            </a:r>
          </a:p>
          <a:p>
            <a:pPr algn="just"/>
            <a:r>
              <a:rPr lang="es-ES" dirty="0">
                <a:latin typeface="Montserrat Light" panose="020B0604020202020204" charset="0"/>
              </a:rPr>
              <a:t>Con el objetivo de desarrollar un producto final que fomente la conciencia sobre el cuidado del agua y la higiene personal entre los estudiantes de la básica primaria, se llevaron a cabo reuniones semanales con el propósito de diseñar y </a:t>
            </a:r>
            <a:r>
              <a:rPr lang="es-ES" dirty="0" smtClean="0">
                <a:latin typeface="Montserrat Light" panose="020B0604020202020204" charset="0"/>
              </a:rPr>
              <a:t>rediseñar el prototipo</a:t>
            </a:r>
            <a:r>
              <a:rPr lang="es-ES" dirty="0">
                <a:latin typeface="Montserrat Light" panose="020B0604020202020204" charset="0"/>
              </a:rPr>
              <a:t>, asegurando así su idoneidad y efectividad en la promoción de estos aspectos importantes del entorno escolar.</a:t>
            </a:r>
          </a:p>
        </p:txBody>
      </p:sp>
      <p:pic>
        <p:nvPicPr>
          <p:cNvPr id="5" name="Imagen 4">
            <a:extLst>
              <a:ext uri="{FF2B5EF4-FFF2-40B4-BE49-F238E27FC236}">
                <a16:creationId xmlns:a16="http://schemas.microsoft.com/office/drawing/2014/main" xmlns="" id="{784D2EA2-AB01-FF06-7504-5445AFC83731}"/>
              </a:ext>
            </a:extLst>
          </p:cNvPr>
          <p:cNvPicPr>
            <a:picLocks noChangeAspect="1"/>
          </p:cNvPicPr>
          <p:nvPr/>
        </p:nvPicPr>
        <p:blipFill>
          <a:blip r:embed="rId2"/>
          <a:stretch>
            <a:fillRect/>
          </a:stretch>
        </p:blipFill>
        <p:spPr>
          <a:xfrm>
            <a:off x="7383156" y="4372353"/>
            <a:ext cx="1629294" cy="507739"/>
          </a:xfrm>
          <a:prstGeom prst="rect">
            <a:avLst/>
          </a:prstGeom>
        </p:spPr>
      </p:pic>
      <p:pic>
        <p:nvPicPr>
          <p:cNvPr id="6" name="Imagen 5">
            <a:extLst>
              <a:ext uri="{FF2B5EF4-FFF2-40B4-BE49-F238E27FC236}">
                <a16:creationId xmlns:a16="http://schemas.microsoft.com/office/drawing/2014/main" xmlns="" id="{FBFBF802-98F0-DBCA-53EC-CF9497767BD0}"/>
              </a:ext>
            </a:extLst>
          </p:cNvPr>
          <p:cNvPicPr>
            <a:picLocks noChangeAspect="1"/>
          </p:cNvPicPr>
          <p:nvPr/>
        </p:nvPicPr>
        <p:blipFill>
          <a:blip r:embed="rId3"/>
          <a:stretch>
            <a:fillRect/>
          </a:stretch>
        </p:blipFill>
        <p:spPr>
          <a:xfrm>
            <a:off x="269575" y="274321"/>
            <a:ext cx="1261871" cy="466473"/>
          </a:xfrm>
          <a:prstGeom prst="rect">
            <a:avLst/>
          </a:prstGeom>
        </p:spPr>
      </p:pic>
      <p:pic>
        <p:nvPicPr>
          <p:cNvPr id="7" name="Imagen 6">
            <a:extLst>
              <a:ext uri="{FF2B5EF4-FFF2-40B4-BE49-F238E27FC236}">
                <a16:creationId xmlns:a16="http://schemas.microsoft.com/office/drawing/2014/main" xmlns="" id="{9E544659-8F54-781B-8FC6-83FEBA42CFD7}"/>
              </a:ext>
            </a:extLst>
          </p:cNvPr>
          <p:cNvPicPr>
            <a:picLocks noChangeAspect="1"/>
          </p:cNvPicPr>
          <p:nvPr/>
        </p:nvPicPr>
        <p:blipFill>
          <a:blip r:embed="rId4"/>
          <a:stretch>
            <a:fillRect/>
          </a:stretch>
        </p:blipFill>
        <p:spPr>
          <a:xfrm>
            <a:off x="7607809" y="286455"/>
            <a:ext cx="1261870" cy="330856"/>
          </a:xfrm>
          <a:prstGeom prst="rect">
            <a:avLst/>
          </a:prstGeom>
        </p:spPr>
      </p:pic>
    </p:spTree>
    <p:extLst>
      <p:ext uri="{BB962C8B-B14F-4D97-AF65-F5344CB8AC3E}">
        <p14:creationId xmlns:p14="http://schemas.microsoft.com/office/powerpoint/2010/main" val="14430903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70;p35">
            <a:extLst>
              <a:ext uri="{FF2B5EF4-FFF2-40B4-BE49-F238E27FC236}">
                <a16:creationId xmlns:a16="http://schemas.microsoft.com/office/drawing/2014/main" xmlns="" id="{34414BB5-3228-05E3-651C-73185CFAD372}"/>
              </a:ext>
            </a:extLst>
          </p:cNvPr>
          <p:cNvSpPr txBox="1">
            <a:spLocks noGrp="1"/>
          </p:cNvSpPr>
          <p:nvPr>
            <p:ph type="title"/>
          </p:nvPr>
        </p:nvSpPr>
        <p:spPr>
          <a:xfrm>
            <a:off x="1841058" y="507556"/>
            <a:ext cx="5846281" cy="821513"/>
          </a:xfrm>
          <a:prstGeom prst="rect">
            <a:avLst/>
          </a:prstGeom>
        </p:spPr>
        <p:txBody>
          <a:bodyPr spcFirstLastPara="1" wrap="square" lIns="91425" tIns="91425" rIns="91425" bIns="91425" anchor="t" anchorCtr="0">
            <a:noAutofit/>
          </a:bodyPr>
          <a:lstStyle/>
          <a:p>
            <a:pPr algn="ctr"/>
            <a:r>
              <a:rPr lang="es-ES" b="1" dirty="0">
                <a:solidFill>
                  <a:schemeClr val="tx1"/>
                </a:solidFill>
                <a:latin typeface="Montserrat" pitchFamily="2" charset="0"/>
                <a:cs typeface="Calibri" panose="020F0502020204030204" pitchFamily="34" charset="0"/>
              </a:rPr>
              <a:t>Solución del problema</a:t>
            </a:r>
            <a:r>
              <a:rPr lang="es-ES" b="1" dirty="0">
                <a:solidFill>
                  <a:schemeClr val="tx1"/>
                </a:solidFill>
                <a:latin typeface="Montserrat" pitchFamily="2" charset="0"/>
                <a:cs typeface="Calibri" panose="020F0502020204030204" pitchFamily="34" charset="0"/>
                <a:sym typeface="Montserrat"/>
              </a:rPr>
              <a:t> </a:t>
            </a:r>
            <a:endParaRPr sz="3600" b="1" dirty="0">
              <a:solidFill>
                <a:schemeClr val="dk1"/>
              </a:solidFill>
              <a:latin typeface="Montserrat"/>
              <a:ea typeface="Montserrat"/>
              <a:cs typeface="Montserrat"/>
              <a:sym typeface="Montserrat"/>
            </a:endParaRPr>
          </a:p>
        </p:txBody>
      </p:sp>
      <p:sp>
        <p:nvSpPr>
          <p:cNvPr id="4" name="CuadroTexto 2">
            <a:extLst>
              <a:ext uri="{FF2B5EF4-FFF2-40B4-BE49-F238E27FC236}">
                <a16:creationId xmlns:a16="http://schemas.microsoft.com/office/drawing/2014/main" xmlns="" id="{5D4828D5-BDCE-8802-1C24-DF9F80A057AF}"/>
              </a:ext>
            </a:extLst>
          </p:cNvPr>
          <p:cNvSpPr txBox="1"/>
          <p:nvPr/>
        </p:nvSpPr>
        <p:spPr>
          <a:xfrm>
            <a:off x="761944" y="1329069"/>
            <a:ext cx="3489293" cy="2462213"/>
          </a:xfrm>
          <a:prstGeom prst="rect">
            <a:avLst/>
          </a:prstGeom>
          <a:noFill/>
        </p:spPr>
        <p:txBody>
          <a:bodyPr wrap="square" rtlCol="0">
            <a:spAutoFit/>
          </a:bodyPr>
          <a:lstStyle/>
          <a:p>
            <a:pPr algn="just"/>
            <a:r>
              <a:rPr lang="es-MX" b="1" dirty="0">
                <a:solidFill>
                  <a:schemeClr val="tx1"/>
                </a:solidFill>
                <a:latin typeface="Montserrat Light" panose="00000400000000000000" pitchFamily="2" charset="0"/>
              </a:rPr>
              <a:t>Momento 1</a:t>
            </a:r>
          </a:p>
          <a:p>
            <a:pPr algn="just"/>
            <a:r>
              <a:rPr lang="es-MX" dirty="0" smtClean="0">
                <a:solidFill>
                  <a:schemeClr val="tx1">
                    <a:lumMod val="50000"/>
                  </a:schemeClr>
                </a:solidFill>
                <a:latin typeface="Montserrat Light" panose="00000400000000000000" pitchFamily="2" charset="0"/>
              </a:rPr>
              <a:t>Se organizo el grupo de trabajo formado por cuatro estudiantes de los grados sexto a noveno de bachillerato y se le asigno un rol, con el fin de promover el liderazgo y trabajo en equipo para brindar soluciones a problemas del entorno social implementando el modelo </a:t>
            </a:r>
            <a:r>
              <a:rPr lang="es-MX" b="1" dirty="0" smtClean="0">
                <a:solidFill>
                  <a:schemeClr val="tx1">
                    <a:lumMod val="50000"/>
                  </a:schemeClr>
                </a:solidFill>
                <a:latin typeface="Montserrat Light" panose="00000400000000000000" pitchFamily="2" charset="0"/>
              </a:rPr>
              <a:t>DIY</a:t>
            </a:r>
            <a:r>
              <a:rPr lang="es-MX" dirty="0" smtClean="0">
                <a:solidFill>
                  <a:schemeClr val="tx1">
                    <a:lumMod val="50000"/>
                  </a:schemeClr>
                </a:solidFill>
                <a:latin typeface="Montserrat Light" panose="00000400000000000000" pitchFamily="2" charset="0"/>
              </a:rPr>
              <a:t> (Hazlo tu mismo) y la metodología </a:t>
            </a:r>
            <a:r>
              <a:rPr lang="es-CO" b="0" i="0" dirty="0" err="1" smtClean="0">
                <a:solidFill>
                  <a:schemeClr val="tx1">
                    <a:lumMod val="50000"/>
                  </a:schemeClr>
                </a:solidFill>
                <a:effectLst/>
                <a:latin typeface="Google Sans"/>
              </a:rPr>
              <a:t>Design</a:t>
            </a:r>
            <a:r>
              <a:rPr lang="es-CO" b="0" i="0" dirty="0" smtClean="0">
                <a:solidFill>
                  <a:schemeClr val="tx1">
                    <a:lumMod val="50000"/>
                  </a:schemeClr>
                </a:solidFill>
                <a:effectLst/>
                <a:latin typeface="Google Sans"/>
              </a:rPr>
              <a:t> </a:t>
            </a:r>
            <a:r>
              <a:rPr lang="es-CO" b="0" i="0" dirty="0" err="1" smtClean="0">
                <a:solidFill>
                  <a:schemeClr val="tx1">
                    <a:lumMod val="50000"/>
                  </a:schemeClr>
                </a:solidFill>
                <a:effectLst/>
                <a:latin typeface="Google Sans"/>
              </a:rPr>
              <a:t>Thinking</a:t>
            </a:r>
            <a:r>
              <a:rPr lang="es-CO" b="0" i="0" dirty="0" smtClean="0">
                <a:solidFill>
                  <a:schemeClr val="tx1">
                    <a:lumMod val="50000"/>
                  </a:schemeClr>
                </a:solidFill>
                <a:effectLst/>
                <a:latin typeface="Google Sans"/>
              </a:rPr>
              <a:t>.</a:t>
            </a:r>
            <a:endParaRPr lang="es-CO" dirty="0">
              <a:solidFill>
                <a:schemeClr val="tx1">
                  <a:lumMod val="50000"/>
                </a:schemeClr>
              </a:solidFill>
              <a:latin typeface="Montserrat Light" panose="00000400000000000000" pitchFamily="2" charset="0"/>
            </a:endParaRPr>
          </a:p>
        </p:txBody>
      </p:sp>
      <p:pic>
        <p:nvPicPr>
          <p:cNvPr id="5" name="Imagen 4">
            <a:extLst>
              <a:ext uri="{FF2B5EF4-FFF2-40B4-BE49-F238E27FC236}">
                <a16:creationId xmlns:a16="http://schemas.microsoft.com/office/drawing/2014/main" xmlns="" id="{784D2EA2-AB01-FF06-7504-5445AFC83731}"/>
              </a:ext>
            </a:extLst>
          </p:cNvPr>
          <p:cNvPicPr>
            <a:picLocks noChangeAspect="1"/>
          </p:cNvPicPr>
          <p:nvPr/>
        </p:nvPicPr>
        <p:blipFill>
          <a:blip r:embed="rId2"/>
          <a:stretch>
            <a:fillRect/>
          </a:stretch>
        </p:blipFill>
        <p:spPr>
          <a:xfrm>
            <a:off x="7383156" y="4372353"/>
            <a:ext cx="1629294" cy="507739"/>
          </a:xfrm>
          <a:prstGeom prst="rect">
            <a:avLst/>
          </a:prstGeom>
        </p:spPr>
      </p:pic>
      <p:pic>
        <p:nvPicPr>
          <p:cNvPr id="6" name="Imagen 5">
            <a:extLst>
              <a:ext uri="{FF2B5EF4-FFF2-40B4-BE49-F238E27FC236}">
                <a16:creationId xmlns:a16="http://schemas.microsoft.com/office/drawing/2014/main" xmlns="" id="{FBFBF802-98F0-DBCA-53EC-CF9497767BD0}"/>
              </a:ext>
            </a:extLst>
          </p:cNvPr>
          <p:cNvPicPr>
            <a:picLocks noChangeAspect="1"/>
          </p:cNvPicPr>
          <p:nvPr/>
        </p:nvPicPr>
        <p:blipFill>
          <a:blip r:embed="rId3"/>
          <a:stretch>
            <a:fillRect/>
          </a:stretch>
        </p:blipFill>
        <p:spPr>
          <a:xfrm>
            <a:off x="269575" y="274321"/>
            <a:ext cx="1261871" cy="466473"/>
          </a:xfrm>
          <a:prstGeom prst="rect">
            <a:avLst/>
          </a:prstGeom>
        </p:spPr>
      </p:pic>
      <p:pic>
        <p:nvPicPr>
          <p:cNvPr id="7" name="Imagen 6">
            <a:extLst>
              <a:ext uri="{FF2B5EF4-FFF2-40B4-BE49-F238E27FC236}">
                <a16:creationId xmlns:a16="http://schemas.microsoft.com/office/drawing/2014/main" xmlns="" id="{9E544659-8F54-781B-8FC6-83FEBA42CFD7}"/>
              </a:ext>
            </a:extLst>
          </p:cNvPr>
          <p:cNvPicPr>
            <a:picLocks noChangeAspect="1"/>
          </p:cNvPicPr>
          <p:nvPr/>
        </p:nvPicPr>
        <p:blipFill>
          <a:blip r:embed="rId4"/>
          <a:stretch>
            <a:fillRect/>
          </a:stretch>
        </p:blipFill>
        <p:spPr>
          <a:xfrm>
            <a:off x="7607809" y="286455"/>
            <a:ext cx="1261870" cy="330856"/>
          </a:xfrm>
          <a:prstGeom prst="rect">
            <a:avLst/>
          </a:prstGeom>
        </p:spPr>
      </p:pic>
      <p:sp>
        <p:nvSpPr>
          <p:cNvPr id="8" name="CuadroTexto 2">
            <a:extLst>
              <a:ext uri="{FF2B5EF4-FFF2-40B4-BE49-F238E27FC236}">
                <a16:creationId xmlns:a16="http://schemas.microsoft.com/office/drawing/2014/main" xmlns="" id="{4ABF85F7-CF96-7A60-27CC-C0C47578F2A3}"/>
              </a:ext>
            </a:extLst>
          </p:cNvPr>
          <p:cNvSpPr txBox="1"/>
          <p:nvPr/>
        </p:nvSpPr>
        <p:spPr>
          <a:xfrm>
            <a:off x="5022718" y="1329069"/>
            <a:ext cx="3489293" cy="2677656"/>
          </a:xfrm>
          <a:prstGeom prst="rect">
            <a:avLst/>
          </a:prstGeom>
          <a:noFill/>
        </p:spPr>
        <p:txBody>
          <a:bodyPr wrap="square" rtlCol="0">
            <a:spAutoFit/>
          </a:bodyPr>
          <a:lstStyle/>
          <a:p>
            <a:pPr algn="just"/>
            <a:r>
              <a:rPr lang="es-MX" b="1" dirty="0">
                <a:solidFill>
                  <a:schemeClr val="tx1"/>
                </a:solidFill>
                <a:latin typeface="Montserrat Light" panose="00000400000000000000" pitchFamily="2" charset="0"/>
              </a:rPr>
              <a:t>Momento 2.</a:t>
            </a:r>
          </a:p>
          <a:p>
            <a:pPr algn="just"/>
            <a:endParaRPr lang="es-MX" dirty="0" smtClean="0">
              <a:solidFill>
                <a:schemeClr val="tx1"/>
              </a:solidFill>
              <a:latin typeface="Montserrat Light" panose="00000400000000000000" pitchFamily="2" charset="0"/>
            </a:endParaRPr>
          </a:p>
          <a:p>
            <a:pPr algn="just"/>
            <a:r>
              <a:rPr lang="es-MX" dirty="0" smtClean="0">
                <a:solidFill>
                  <a:schemeClr val="tx1">
                    <a:lumMod val="50000"/>
                  </a:schemeClr>
                </a:solidFill>
                <a:latin typeface="Montserrat Light" panose="00000400000000000000" pitchFamily="2" charset="0"/>
              </a:rPr>
              <a:t>Se definió el rol para cada uno de lo integrante del  equipo.</a:t>
            </a:r>
          </a:p>
          <a:p>
            <a:pPr algn="just"/>
            <a:endParaRPr lang="es-MX" dirty="0">
              <a:solidFill>
                <a:schemeClr val="tx1">
                  <a:lumMod val="50000"/>
                </a:schemeClr>
              </a:solidFill>
              <a:latin typeface="Montserrat Light" panose="00000400000000000000" pitchFamily="2" charset="0"/>
            </a:endParaRPr>
          </a:p>
          <a:p>
            <a:pPr marL="285750" indent="-285750" algn="just">
              <a:buFont typeface="Arial" panose="020B0604020202020204" pitchFamily="34" charset="0"/>
              <a:buChar char="•"/>
            </a:pPr>
            <a:r>
              <a:rPr lang="es-MX" dirty="0" smtClean="0">
                <a:solidFill>
                  <a:schemeClr val="tx1">
                    <a:lumMod val="50000"/>
                  </a:schemeClr>
                </a:solidFill>
                <a:latin typeface="Montserrat Light" panose="00000400000000000000" pitchFamily="2" charset="0"/>
              </a:rPr>
              <a:t>Ingeniero: Jeremy Soto </a:t>
            </a:r>
            <a:r>
              <a:rPr lang="es-MX" dirty="0" err="1" smtClean="0">
                <a:solidFill>
                  <a:schemeClr val="tx1">
                    <a:lumMod val="50000"/>
                  </a:schemeClr>
                </a:solidFill>
                <a:latin typeface="Montserrat Light" panose="00000400000000000000" pitchFamily="2" charset="0"/>
              </a:rPr>
              <a:t>Chourio</a:t>
            </a:r>
            <a:endParaRPr lang="es-MX" dirty="0" smtClean="0">
              <a:solidFill>
                <a:schemeClr val="tx1">
                  <a:lumMod val="50000"/>
                </a:schemeClr>
              </a:solidFill>
              <a:latin typeface="Montserrat Light" panose="00000400000000000000" pitchFamily="2" charset="0"/>
            </a:endParaRPr>
          </a:p>
          <a:p>
            <a:pPr marL="285750" indent="-285750" algn="just">
              <a:buFont typeface="Arial" panose="020B0604020202020204" pitchFamily="34" charset="0"/>
              <a:buChar char="•"/>
            </a:pPr>
            <a:r>
              <a:rPr lang="es-MX" dirty="0" smtClean="0">
                <a:solidFill>
                  <a:schemeClr val="tx1">
                    <a:lumMod val="50000"/>
                  </a:schemeClr>
                </a:solidFill>
                <a:latin typeface="Montserrat Light" panose="00000400000000000000" pitchFamily="2" charset="0"/>
              </a:rPr>
              <a:t>Investigadora: </a:t>
            </a:r>
            <a:r>
              <a:rPr lang="es-MX" dirty="0" err="1" smtClean="0">
                <a:solidFill>
                  <a:schemeClr val="tx1">
                    <a:lumMod val="50000"/>
                  </a:schemeClr>
                </a:solidFill>
                <a:latin typeface="Montserrat Light" panose="00000400000000000000" pitchFamily="2" charset="0"/>
              </a:rPr>
              <a:t>Shelyanis</a:t>
            </a:r>
            <a:r>
              <a:rPr lang="es-MX" dirty="0" smtClean="0">
                <a:solidFill>
                  <a:schemeClr val="tx1">
                    <a:lumMod val="50000"/>
                  </a:schemeClr>
                </a:solidFill>
                <a:latin typeface="Montserrat Light" panose="00000400000000000000" pitchFamily="2" charset="0"/>
              </a:rPr>
              <a:t> Espitia y </a:t>
            </a:r>
            <a:r>
              <a:rPr lang="es-MX" dirty="0" err="1" smtClean="0">
                <a:solidFill>
                  <a:schemeClr val="tx1">
                    <a:lumMod val="50000"/>
                  </a:schemeClr>
                </a:solidFill>
                <a:latin typeface="Montserrat Light" panose="00000400000000000000" pitchFamily="2" charset="0"/>
              </a:rPr>
              <a:t>Breidis</a:t>
            </a:r>
            <a:r>
              <a:rPr lang="es-MX" dirty="0" smtClean="0">
                <a:solidFill>
                  <a:schemeClr val="tx1">
                    <a:lumMod val="50000"/>
                  </a:schemeClr>
                </a:solidFill>
                <a:latin typeface="Montserrat Light" panose="00000400000000000000" pitchFamily="2" charset="0"/>
              </a:rPr>
              <a:t> </a:t>
            </a:r>
            <a:r>
              <a:rPr lang="es-MX" dirty="0" err="1" smtClean="0">
                <a:solidFill>
                  <a:schemeClr val="tx1">
                    <a:lumMod val="50000"/>
                  </a:schemeClr>
                </a:solidFill>
                <a:latin typeface="Montserrat Light" panose="00000400000000000000" pitchFamily="2" charset="0"/>
              </a:rPr>
              <a:t>Rhenals</a:t>
            </a:r>
            <a:r>
              <a:rPr lang="es-MX" dirty="0" smtClean="0">
                <a:solidFill>
                  <a:schemeClr val="tx1">
                    <a:lumMod val="50000"/>
                  </a:schemeClr>
                </a:solidFill>
                <a:latin typeface="Montserrat Light" panose="00000400000000000000" pitchFamily="2" charset="0"/>
              </a:rPr>
              <a:t> Agudelo</a:t>
            </a:r>
          </a:p>
          <a:p>
            <a:pPr marL="285750" indent="-285750" algn="just">
              <a:buFont typeface="Arial" panose="020B0604020202020204" pitchFamily="34" charset="0"/>
              <a:buChar char="•"/>
            </a:pPr>
            <a:r>
              <a:rPr lang="es-MX" dirty="0" smtClean="0">
                <a:solidFill>
                  <a:schemeClr val="tx1">
                    <a:lumMod val="50000"/>
                  </a:schemeClr>
                </a:solidFill>
                <a:latin typeface="Montserrat Light" panose="00000400000000000000" pitchFamily="2" charset="0"/>
              </a:rPr>
              <a:t>Diseñadora y programadora: </a:t>
            </a:r>
            <a:r>
              <a:rPr lang="es-MX" dirty="0" err="1" smtClean="0">
                <a:solidFill>
                  <a:schemeClr val="tx1">
                    <a:lumMod val="50000"/>
                  </a:schemeClr>
                </a:solidFill>
                <a:latin typeface="Montserrat Light" panose="00000400000000000000" pitchFamily="2" charset="0"/>
              </a:rPr>
              <a:t>Willianny</a:t>
            </a:r>
            <a:r>
              <a:rPr lang="es-MX" dirty="0" smtClean="0">
                <a:solidFill>
                  <a:schemeClr val="tx1">
                    <a:lumMod val="50000"/>
                  </a:schemeClr>
                </a:solidFill>
                <a:latin typeface="Montserrat Light" panose="00000400000000000000" pitchFamily="2" charset="0"/>
              </a:rPr>
              <a:t> González</a:t>
            </a:r>
          </a:p>
          <a:p>
            <a:pPr algn="just"/>
            <a:endParaRPr lang="es-MX" dirty="0" smtClean="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p:txBody>
      </p:sp>
    </p:spTree>
    <p:extLst>
      <p:ext uri="{BB962C8B-B14F-4D97-AF65-F5344CB8AC3E}">
        <p14:creationId xmlns:p14="http://schemas.microsoft.com/office/powerpoint/2010/main" val="30865811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70;p35">
            <a:extLst>
              <a:ext uri="{FF2B5EF4-FFF2-40B4-BE49-F238E27FC236}">
                <a16:creationId xmlns:a16="http://schemas.microsoft.com/office/drawing/2014/main" xmlns="" id="{34414BB5-3228-05E3-651C-73185CFAD372}"/>
              </a:ext>
            </a:extLst>
          </p:cNvPr>
          <p:cNvSpPr txBox="1">
            <a:spLocks noGrp="1"/>
          </p:cNvSpPr>
          <p:nvPr>
            <p:ph type="title"/>
          </p:nvPr>
        </p:nvSpPr>
        <p:spPr>
          <a:xfrm>
            <a:off x="1841058" y="507556"/>
            <a:ext cx="5846281" cy="821513"/>
          </a:xfrm>
          <a:prstGeom prst="rect">
            <a:avLst/>
          </a:prstGeom>
        </p:spPr>
        <p:txBody>
          <a:bodyPr spcFirstLastPara="1" wrap="square" lIns="91425" tIns="91425" rIns="91425" bIns="91425" anchor="t" anchorCtr="0">
            <a:noAutofit/>
          </a:bodyPr>
          <a:lstStyle/>
          <a:p>
            <a:pPr algn="ctr"/>
            <a:r>
              <a:rPr lang="es-ES" b="1" dirty="0">
                <a:solidFill>
                  <a:schemeClr val="tx1"/>
                </a:solidFill>
                <a:latin typeface="Montserrat" pitchFamily="2" charset="0"/>
                <a:cs typeface="Calibri" panose="020F0502020204030204" pitchFamily="34" charset="0"/>
              </a:rPr>
              <a:t>Solución del problema</a:t>
            </a:r>
            <a:r>
              <a:rPr lang="es-ES" b="1" dirty="0">
                <a:solidFill>
                  <a:schemeClr val="tx1"/>
                </a:solidFill>
                <a:latin typeface="Montserrat" pitchFamily="2" charset="0"/>
                <a:cs typeface="Calibri" panose="020F0502020204030204" pitchFamily="34" charset="0"/>
                <a:sym typeface="Montserrat"/>
              </a:rPr>
              <a:t> </a:t>
            </a:r>
            <a:endParaRPr sz="3600" b="1" dirty="0">
              <a:solidFill>
                <a:schemeClr val="dk1"/>
              </a:solidFill>
              <a:latin typeface="Montserrat"/>
              <a:ea typeface="Montserrat"/>
              <a:cs typeface="Montserrat"/>
              <a:sym typeface="Montserrat"/>
            </a:endParaRPr>
          </a:p>
        </p:txBody>
      </p:sp>
      <p:pic>
        <p:nvPicPr>
          <p:cNvPr id="5" name="Imagen 4">
            <a:extLst>
              <a:ext uri="{FF2B5EF4-FFF2-40B4-BE49-F238E27FC236}">
                <a16:creationId xmlns:a16="http://schemas.microsoft.com/office/drawing/2014/main" xmlns="" id="{784D2EA2-AB01-FF06-7504-5445AFC83731}"/>
              </a:ext>
            </a:extLst>
          </p:cNvPr>
          <p:cNvPicPr>
            <a:picLocks noChangeAspect="1"/>
          </p:cNvPicPr>
          <p:nvPr/>
        </p:nvPicPr>
        <p:blipFill>
          <a:blip r:embed="rId2"/>
          <a:stretch>
            <a:fillRect/>
          </a:stretch>
        </p:blipFill>
        <p:spPr>
          <a:xfrm>
            <a:off x="7328428" y="4469630"/>
            <a:ext cx="1629294" cy="507739"/>
          </a:xfrm>
          <a:prstGeom prst="rect">
            <a:avLst/>
          </a:prstGeom>
        </p:spPr>
      </p:pic>
      <p:pic>
        <p:nvPicPr>
          <p:cNvPr id="6" name="Imagen 5">
            <a:extLst>
              <a:ext uri="{FF2B5EF4-FFF2-40B4-BE49-F238E27FC236}">
                <a16:creationId xmlns:a16="http://schemas.microsoft.com/office/drawing/2014/main" xmlns="" id="{FBFBF802-98F0-DBCA-53EC-CF9497767BD0}"/>
              </a:ext>
            </a:extLst>
          </p:cNvPr>
          <p:cNvPicPr>
            <a:picLocks noChangeAspect="1"/>
          </p:cNvPicPr>
          <p:nvPr/>
        </p:nvPicPr>
        <p:blipFill>
          <a:blip r:embed="rId3"/>
          <a:stretch>
            <a:fillRect/>
          </a:stretch>
        </p:blipFill>
        <p:spPr>
          <a:xfrm>
            <a:off x="269575" y="274321"/>
            <a:ext cx="1261871" cy="466473"/>
          </a:xfrm>
          <a:prstGeom prst="rect">
            <a:avLst/>
          </a:prstGeom>
        </p:spPr>
      </p:pic>
      <p:pic>
        <p:nvPicPr>
          <p:cNvPr id="7" name="Imagen 6">
            <a:extLst>
              <a:ext uri="{FF2B5EF4-FFF2-40B4-BE49-F238E27FC236}">
                <a16:creationId xmlns:a16="http://schemas.microsoft.com/office/drawing/2014/main" xmlns="" id="{9E544659-8F54-781B-8FC6-83FEBA42CFD7}"/>
              </a:ext>
            </a:extLst>
          </p:cNvPr>
          <p:cNvPicPr>
            <a:picLocks noChangeAspect="1"/>
          </p:cNvPicPr>
          <p:nvPr/>
        </p:nvPicPr>
        <p:blipFill>
          <a:blip r:embed="rId4"/>
          <a:stretch>
            <a:fillRect/>
          </a:stretch>
        </p:blipFill>
        <p:spPr>
          <a:xfrm>
            <a:off x="7607809" y="286455"/>
            <a:ext cx="1261870" cy="330856"/>
          </a:xfrm>
          <a:prstGeom prst="rect">
            <a:avLst/>
          </a:prstGeom>
        </p:spPr>
      </p:pic>
      <p:sp>
        <p:nvSpPr>
          <p:cNvPr id="2" name="CuadroTexto 2">
            <a:extLst>
              <a:ext uri="{FF2B5EF4-FFF2-40B4-BE49-F238E27FC236}">
                <a16:creationId xmlns:a16="http://schemas.microsoft.com/office/drawing/2014/main" xmlns="" id="{5D09C4AE-6C2A-E35C-BF5C-301A4A70EE53}"/>
              </a:ext>
            </a:extLst>
          </p:cNvPr>
          <p:cNvSpPr txBox="1"/>
          <p:nvPr/>
        </p:nvSpPr>
        <p:spPr>
          <a:xfrm>
            <a:off x="340468" y="1265569"/>
            <a:ext cx="4175113" cy="1600438"/>
          </a:xfrm>
          <a:prstGeom prst="rect">
            <a:avLst/>
          </a:prstGeom>
          <a:noFill/>
        </p:spPr>
        <p:txBody>
          <a:bodyPr wrap="square" rtlCol="0">
            <a:spAutoFit/>
          </a:bodyPr>
          <a:lstStyle/>
          <a:p>
            <a:pPr algn="just"/>
            <a:r>
              <a:rPr lang="es-MX" b="1" dirty="0">
                <a:solidFill>
                  <a:schemeClr val="tx1"/>
                </a:solidFill>
                <a:latin typeface="Montserrat Light" panose="00000400000000000000" pitchFamily="2" charset="0"/>
              </a:rPr>
              <a:t>Momento 3.</a:t>
            </a:r>
          </a:p>
          <a:p>
            <a:pPr algn="just"/>
            <a:endParaRPr lang="es-MX" b="1" dirty="0">
              <a:solidFill>
                <a:schemeClr val="tx1">
                  <a:lumMod val="50000"/>
                </a:schemeClr>
              </a:solidFill>
              <a:latin typeface="Montserrat Light" panose="00000400000000000000" pitchFamily="2" charset="0"/>
            </a:endParaRPr>
          </a:p>
          <a:p>
            <a:pPr algn="just"/>
            <a:r>
              <a:rPr lang="es-MX" dirty="0" smtClean="0">
                <a:solidFill>
                  <a:schemeClr val="tx1">
                    <a:lumMod val="50000"/>
                  </a:schemeClr>
                </a:solidFill>
                <a:latin typeface="Montserrat Light" panose="00000400000000000000" pitchFamily="2" charset="0"/>
              </a:rPr>
              <a:t>Luego de realizar las respectivas investigaciones y aprender a usar programa de diseño se seleccionaron los herramientas que estuvieran en nuestro alcance para  dar solución al problema</a:t>
            </a:r>
            <a:r>
              <a:rPr lang="es-MX" dirty="0">
                <a:solidFill>
                  <a:schemeClr val="tx1">
                    <a:lumMod val="50000"/>
                  </a:schemeClr>
                </a:solidFill>
                <a:latin typeface="Montserrat Light" panose="00000400000000000000" pitchFamily="2" charset="0"/>
              </a:rPr>
              <a:t> </a:t>
            </a:r>
            <a:r>
              <a:rPr lang="es-MX" dirty="0" smtClean="0">
                <a:solidFill>
                  <a:schemeClr val="tx1">
                    <a:lumMod val="50000"/>
                  </a:schemeClr>
                </a:solidFill>
                <a:latin typeface="Montserrat Light" panose="00000400000000000000" pitchFamily="2" charset="0"/>
              </a:rPr>
              <a:t>planteado. </a:t>
            </a:r>
            <a:endParaRPr lang="es-CO" dirty="0">
              <a:solidFill>
                <a:schemeClr val="tx1">
                  <a:lumMod val="50000"/>
                </a:schemeClr>
              </a:solidFill>
              <a:latin typeface="Montserrat Light" panose="00000400000000000000" pitchFamily="2" charset="0"/>
            </a:endParaRPr>
          </a:p>
        </p:txBody>
      </p:sp>
      <p:sp>
        <p:nvSpPr>
          <p:cNvPr id="10" name="CuadroTexto 2">
            <a:extLst>
              <a:ext uri="{FF2B5EF4-FFF2-40B4-BE49-F238E27FC236}">
                <a16:creationId xmlns:a16="http://schemas.microsoft.com/office/drawing/2014/main" xmlns="" id="{F219E0EA-DBEB-A7B1-3C57-AC937F2ACFA1}"/>
              </a:ext>
            </a:extLst>
          </p:cNvPr>
          <p:cNvSpPr txBox="1"/>
          <p:nvPr/>
        </p:nvSpPr>
        <p:spPr>
          <a:xfrm>
            <a:off x="4825193" y="1324841"/>
            <a:ext cx="3895157" cy="3323987"/>
          </a:xfrm>
          <a:prstGeom prst="rect">
            <a:avLst/>
          </a:prstGeom>
          <a:noFill/>
        </p:spPr>
        <p:txBody>
          <a:bodyPr wrap="square" rtlCol="0">
            <a:spAutoFit/>
          </a:bodyPr>
          <a:lstStyle/>
          <a:p>
            <a:pPr algn="just"/>
            <a:r>
              <a:rPr lang="es-MX" b="1" dirty="0">
                <a:solidFill>
                  <a:schemeClr val="tx1"/>
                </a:solidFill>
                <a:latin typeface="Montserrat Light" panose="00000400000000000000" pitchFamily="2" charset="0"/>
              </a:rPr>
              <a:t>Momento 4.</a:t>
            </a:r>
          </a:p>
          <a:p>
            <a:pPr algn="just"/>
            <a:endParaRPr lang="es-MX" dirty="0">
              <a:solidFill>
                <a:schemeClr val="tx1"/>
              </a:solidFill>
              <a:latin typeface="Montserrat Light" panose="00000400000000000000" pitchFamily="2" charset="0"/>
            </a:endParaRPr>
          </a:p>
          <a:p>
            <a:pPr algn="just"/>
            <a:r>
              <a:rPr lang="es-ES" dirty="0">
                <a:solidFill>
                  <a:schemeClr val="tx1">
                    <a:lumMod val="50000"/>
                  </a:schemeClr>
                </a:solidFill>
                <a:latin typeface="Montserrat Light" panose="020B0604020202020204" charset="0"/>
              </a:rPr>
              <a:t>El lavamanos automático es un sistema </a:t>
            </a:r>
            <a:r>
              <a:rPr lang="es-ES" dirty="0" smtClean="0">
                <a:solidFill>
                  <a:schemeClr val="tx1">
                    <a:lumMod val="50000"/>
                  </a:schemeClr>
                </a:solidFill>
                <a:latin typeface="Montserrat Light" panose="020B0604020202020204" charset="0"/>
              </a:rPr>
              <a:t>para realizar </a:t>
            </a:r>
            <a:r>
              <a:rPr lang="es-ES" dirty="0">
                <a:solidFill>
                  <a:schemeClr val="tx1">
                    <a:lumMod val="50000"/>
                  </a:schemeClr>
                </a:solidFill>
                <a:latin typeface="Montserrat Light" panose="020B0604020202020204" charset="0"/>
              </a:rPr>
              <a:t>el proceso de lavado de manos sin tener contacto físico con ninguna de sus partes, gracias a los dos sensores ultrasónicos </a:t>
            </a:r>
            <a:r>
              <a:rPr lang="es-ES" dirty="0" smtClean="0">
                <a:solidFill>
                  <a:schemeClr val="tx1">
                    <a:lumMod val="50000"/>
                  </a:schemeClr>
                </a:solidFill>
                <a:latin typeface="Montserrat Light" panose="020B0604020202020204" charset="0"/>
              </a:rPr>
              <a:t>conectados a una </a:t>
            </a:r>
            <a:r>
              <a:rPr lang="es-ES" dirty="0">
                <a:solidFill>
                  <a:schemeClr val="tx1">
                    <a:lumMod val="50000"/>
                  </a:schemeClr>
                </a:solidFill>
                <a:latin typeface="Montserrat Light" panose="020B0604020202020204" charset="0"/>
              </a:rPr>
              <a:t>tarjeta </a:t>
            </a:r>
            <a:r>
              <a:rPr lang="es-ES" dirty="0" smtClean="0">
                <a:solidFill>
                  <a:schemeClr val="tx1">
                    <a:lumMod val="50000"/>
                  </a:schemeClr>
                </a:solidFill>
                <a:latin typeface="Montserrat Light" panose="020B0604020202020204" charset="0"/>
              </a:rPr>
              <a:t>arruino que activan las mini turbinas. </a:t>
            </a:r>
            <a:r>
              <a:rPr lang="es-ES" dirty="0">
                <a:solidFill>
                  <a:schemeClr val="tx1">
                    <a:lumMod val="50000"/>
                  </a:schemeClr>
                </a:solidFill>
                <a:latin typeface="Montserrat Light" panose="020B0604020202020204" charset="0"/>
              </a:rPr>
              <a:t>Este </a:t>
            </a:r>
            <a:r>
              <a:rPr lang="es-ES" dirty="0" smtClean="0">
                <a:solidFill>
                  <a:schemeClr val="tx1">
                    <a:lumMod val="50000"/>
                  </a:schemeClr>
                </a:solidFill>
                <a:latin typeface="Montserrat Light" panose="020B0604020202020204" charset="0"/>
              </a:rPr>
              <a:t>dispositivo </a:t>
            </a:r>
            <a:r>
              <a:rPr lang="es-ES" dirty="0">
                <a:solidFill>
                  <a:schemeClr val="tx1">
                    <a:lumMod val="50000"/>
                  </a:schemeClr>
                </a:solidFill>
                <a:latin typeface="Montserrat Light" panose="020B0604020202020204" charset="0"/>
              </a:rPr>
              <a:t>promueve hábitos de higiene entre los estudiantes de la básica primaria al hacer </a:t>
            </a:r>
            <a:r>
              <a:rPr lang="es-ES" dirty="0" smtClean="0">
                <a:solidFill>
                  <a:schemeClr val="tx1">
                    <a:lumMod val="50000"/>
                  </a:schemeClr>
                </a:solidFill>
                <a:latin typeface="Montserrat Light" panose="020B0604020202020204" charset="0"/>
              </a:rPr>
              <a:t>el </a:t>
            </a:r>
            <a:r>
              <a:rPr lang="es-ES" dirty="0">
                <a:solidFill>
                  <a:schemeClr val="tx1">
                    <a:lumMod val="50000"/>
                  </a:schemeClr>
                </a:solidFill>
                <a:latin typeface="Montserrat Light" panose="020B0604020202020204" charset="0"/>
              </a:rPr>
              <a:t>lavado de manos </a:t>
            </a:r>
            <a:r>
              <a:rPr lang="es-ES" dirty="0" smtClean="0">
                <a:solidFill>
                  <a:schemeClr val="tx1">
                    <a:lumMod val="50000"/>
                  </a:schemeClr>
                </a:solidFill>
                <a:latin typeface="Montserrat Light" panose="020B0604020202020204" charset="0"/>
              </a:rPr>
              <a:t>mas atractivo; contribuyendo al </a:t>
            </a:r>
            <a:r>
              <a:rPr lang="es-ES" dirty="0">
                <a:solidFill>
                  <a:schemeClr val="tx1">
                    <a:lumMod val="50000"/>
                  </a:schemeClr>
                </a:solidFill>
                <a:latin typeface="Montserrat Light" panose="020B0604020202020204" charset="0"/>
              </a:rPr>
              <a:t>cuidado del agua al dosificar de manera precisa la cantidad necesaria para un lavado </a:t>
            </a:r>
            <a:r>
              <a:rPr lang="es-ES" dirty="0" smtClean="0">
                <a:solidFill>
                  <a:schemeClr val="tx1">
                    <a:lumMod val="50000"/>
                  </a:schemeClr>
                </a:solidFill>
                <a:latin typeface="Montserrat Light" panose="020B0604020202020204" charset="0"/>
              </a:rPr>
              <a:t>eficiente.</a:t>
            </a:r>
            <a:endParaRPr lang="es-ES" dirty="0">
              <a:solidFill>
                <a:schemeClr val="tx1">
                  <a:lumMod val="50000"/>
                </a:schemeClr>
              </a:solidFill>
              <a:latin typeface="Montserrat Light" panose="020B0604020202020204" charset="0"/>
            </a:endParaRPr>
          </a:p>
        </p:txBody>
      </p:sp>
      <p:graphicFrame>
        <p:nvGraphicFramePr>
          <p:cNvPr id="4" name="Tabla 3"/>
          <p:cNvGraphicFramePr>
            <a:graphicFrameLocks noGrp="1"/>
          </p:cNvGraphicFramePr>
          <p:nvPr>
            <p:extLst>
              <p:ext uri="{D42A27DB-BD31-4B8C-83A1-F6EECF244321}">
                <p14:modId xmlns:p14="http://schemas.microsoft.com/office/powerpoint/2010/main" val="3481567355"/>
              </p:ext>
            </p:extLst>
          </p:nvPr>
        </p:nvGraphicFramePr>
        <p:xfrm>
          <a:off x="546101" y="3081451"/>
          <a:ext cx="4002226" cy="1483360"/>
        </p:xfrm>
        <a:graphic>
          <a:graphicData uri="http://schemas.openxmlformats.org/drawingml/2006/table">
            <a:tbl>
              <a:tblPr firstRow="1" bandRow="1">
                <a:tableStyleId>{32C5FAD2-183E-495A-88D6-5BC58F5F2225}</a:tableStyleId>
              </a:tblPr>
              <a:tblGrid>
                <a:gridCol w="465915"/>
                <a:gridCol w="3536311"/>
              </a:tblGrid>
              <a:tr h="370840">
                <a:tc>
                  <a:txBody>
                    <a:bodyPr/>
                    <a:lstStyle/>
                    <a:p>
                      <a:pPr algn="ctr"/>
                      <a:r>
                        <a:rPr lang="es-MX" dirty="0" smtClean="0">
                          <a:solidFill>
                            <a:schemeClr val="tx1">
                              <a:lumMod val="50000"/>
                            </a:schemeClr>
                          </a:solidFill>
                          <a:latin typeface="Montserrat Light" panose="020B0604020202020204" charset="0"/>
                        </a:rPr>
                        <a:t>1</a:t>
                      </a:r>
                      <a:endParaRPr lang="es-ES" dirty="0">
                        <a:solidFill>
                          <a:schemeClr val="tx1">
                            <a:lumMod val="50000"/>
                          </a:schemeClr>
                        </a:solidFill>
                        <a:latin typeface="Montserrat Light" panose="020B0604020202020204" charset="0"/>
                      </a:endParaRPr>
                    </a:p>
                  </a:txBody>
                  <a:tcPr/>
                </a:tc>
                <a:tc>
                  <a:txBody>
                    <a:bodyPr/>
                    <a:lstStyle/>
                    <a:p>
                      <a:r>
                        <a:rPr lang="es-MX" dirty="0" smtClean="0">
                          <a:solidFill>
                            <a:schemeClr val="tx1">
                              <a:lumMod val="50000"/>
                            </a:schemeClr>
                          </a:solidFill>
                          <a:latin typeface="Montserrat Light" panose="020B0604020202020204" charset="0"/>
                        </a:rPr>
                        <a:t>Computadores con acceso a internet</a:t>
                      </a:r>
                      <a:endParaRPr lang="es-ES" dirty="0">
                        <a:solidFill>
                          <a:schemeClr val="tx1">
                            <a:lumMod val="50000"/>
                          </a:schemeClr>
                        </a:solidFill>
                        <a:latin typeface="Montserrat Light" panose="020B0604020202020204" charset="0"/>
                      </a:endParaRPr>
                    </a:p>
                  </a:txBody>
                  <a:tcPr/>
                </a:tc>
              </a:tr>
              <a:tr h="370840">
                <a:tc>
                  <a:txBody>
                    <a:bodyPr/>
                    <a:lstStyle/>
                    <a:p>
                      <a:pPr algn="ctr"/>
                      <a:r>
                        <a:rPr lang="es-MX" dirty="0" smtClean="0">
                          <a:solidFill>
                            <a:schemeClr val="tx1">
                              <a:lumMod val="50000"/>
                            </a:schemeClr>
                          </a:solidFill>
                          <a:latin typeface="Montserrat Light" panose="020B0604020202020204" charset="0"/>
                        </a:rPr>
                        <a:t>2</a:t>
                      </a:r>
                      <a:endParaRPr lang="es-ES" dirty="0">
                        <a:solidFill>
                          <a:schemeClr val="tx1">
                            <a:lumMod val="50000"/>
                          </a:schemeClr>
                        </a:solidFill>
                        <a:latin typeface="Montserrat Light" panose="020B0604020202020204" charset="0"/>
                      </a:endParaRPr>
                    </a:p>
                  </a:txBody>
                  <a:tcPr/>
                </a:tc>
                <a:tc>
                  <a:txBody>
                    <a:bodyPr/>
                    <a:lstStyle/>
                    <a:p>
                      <a:r>
                        <a:rPr lang="es-MX" dirty="0" smtClean="0">
                          <a:solidFill>
                            <a:schemeClr val="tx1">
                              <a:lumMod val="50000"/>
                            </a:schemeClr>
                          </a:solidFill>
                          <a:latin typeface="Montserrat Light" panose="020B0604020202020204" charset="0"/>
                        </a:rPr>
                        <a:t>Software de diseño</a:t>
                      </a:r>
                      <a:endParaRPr lang="es-ES" dirty="0">
                        <a:solidFill>
                          <a:schemeClr val="tx1">
                            <a:lumMod val="50000"/>
                          </a:schemeClr>
                        </a:solidFill>
                        <a:latin typeface="Montserrat Light" panose="020B0604020202020204" charset="0"/>
                      </a:endParaRPr>
                    </a:p>
                  </a:txBody>
                  <a:tcPr/>
                </a:tc>
              </a:tr>
              <a:tr h="370840">
                <a:tc>
                  <a:txBody>
                    <a:bodyPr/>
                    <a:lstStyle/>
                    <a:p>
                      <a:pPr algn="ctr"/>
                      <a:r>
                        <a:rPr lang="es-MX" dirty="0" smtClean="0">
                          <a:solidFill>
                            <a:schemeClr val="tx1">
                              <a:lumMod val="50000"/>
                            </a:schemeClr>
                          </a:solidFill>
                          <a:latin typeface="Montserrat Light" panose="020B0604020202020204" charset="0"/>
                        </a:rPr>
                        <a:t>3</a:t>
                      </a:r>
                      <a:endParaRPr lang="es-ES" dirty="0">
                        <a:solidFill>
                          <a:schemeClr val="tx1">
                            <a:lumMod val="50000"/>
                          </a:schemeClr>
                        </a:solidFill>
                        <a:latin typeface="Montserrat Light" panose="020B0604020202020204" charset="0"/>
                      </a:endParaRPr>
                    </a:p>
                  </a:txBody>
                  <a:tcPr/>
                </a:tc>
                <a:tc>
                  <a:txBody>
                    <a:bodyPr/>
                    <a:lstStyle/>
                    <a:p>
                      <a:r>
                        <a:rPr lang="es-MX" dirty="0" smtClean="0">
                          <a:solidFill>
                            <a:schemeClr val="tx1">
                              <a:lumMod val="50000"/>
                            </a:schemeClr>
                          </a:solidFill>
                          <a:latin typeface="Montserrat Light" panose="020B0604020202020204" charset="0"/>
                        </a:rPr>
                        <a:t>Pinzas,</a:t>
                      </a:r>
                      <a:r>
                        <a:rPr lang="es-MX" baseline="0" dirty="0" smtClean="0">
                          <a:solidFill>
                            <a:schemeClr val="tx1">
                              <a:lumMod val="50000"/>
                            </a:schemeClr>
                          </a:solidFill>
                          <a:latin typeface="Montserrat Light" panose="020B0604020202020204" charset="0"/>
                        </a:rPr>
                        <a:t> cúter, calibrador pie de rey</a:t>
                      </a:r>
                      <a:endParaRPr lang="es-ES" dirty="0">
                        <a:solidFill>
                          <a:schemeClr val="tx1">
                            <a:lumMod val="50000"/>
                          </a:schemeClr>
                        </a:solidFill>
                        <a:latin typeface="Montserrat Light" panose="020B0604020202020204" charset="0"/>
                      </a:endParaRPr>
                    </a:p>
                  </a:txBody>
                  <a:tcPr/>
                </a:tc>
              </a:tr>
              <a:tr h="370840">
                <a:tc>
                  <a:txBody>
                    <a:bodyPr/>
                    <a:lstStyle/>
                    <a:p>
                      <a:pPr algn="ctr"/>
                      <a:r>
                        <a:rPr lang="es-MX" dirty="0" smtClean="0">
                          <a:solidFill>
                            <a:schemeClr val="tx1">
                              <a:lumMod val="50000"/>
                            </a:schemeClr>
                          </a:solidFill>
                          <a:latin typeface="Montserrat Light" panose="020B0604020202020204" charset="0"/>
                        </a:rPr>
                        <a:t>4</a:t>
                      </a:r>
                      <a:endParaRPr lang="es-ES" dirty="0">
                        <a:solidFill>
                          <a:schemeClr val="tx1">
                            <a:lumMod val="50000"/>
                          </a:schemeClr>
                        </a:solidFill>
                        <a:latin typeface="Montserrat Light" panose="020B0604020202020204" charset="0"/>
                      </a:endParaRPr>
                    </a:p>
                  </a:txBody>
                  <a:tcPr/>
                </a:tc>
                <a:tc>
                  <a:txBody>
                    <a:bodyPr/>
                    <a:lstStyle/>
                    <a:p>
                      <a:r>
                        <a:rPr lang="es-MX" dirty="0" smtClean="0">
                          <a:solidFill>
                            <a:schemeClr val="tx1">
                              <a:lumMod val="50000"/>
                            </a:schemeClr>
                          </a:solidFill>
                          <a:latin typeface="Montserrat Light" panose="020B0604020202020204" charset="0"/>
                        </a:rPr>
                        <a:t>Impresora 3D con filamento PLA</a:t>
                      </a:r>
                      <a:endParaRPr lang="es-ES" dirty="0">
                        <a:solidFill>
                          <a:schemeClr val="tx1">
                            <a:lumMod val="50000"/>
                          </a:schemeClr>
                        </a:solidFill>
                        <a:latin typeface="Montserrat Light" panose="020B0604020202020204" charset="0"/>
                      </a:endParaRPr>
                    </a:p>
                  </a:txBody>
                  <a:tcPr/>
                </a:tc>
              </a:tr>
            </a:tbl>
          </a:graphicData>
        </a:graphic>
      </p:graphicFrame>
    </p:spTree>
    <p:extLst>
      <p:ext uri="{BB962C8B-B14F-4D97-AF65-F5344CB8AC3E}">
        <p14:creationId xmlns:p14="http://schemas.microsoft.com/office/powerpoint/2010/main" val="24915538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70;p35">
            <a:extLst>
              <a:ext uri="{FF2B5EF4-FFF2-40B4-BE49-F238E27FC236}">
                <a16:creationId xmlns:a16="http://schemas.microsoft.com/office/drawing/2014/main" xmlns="" id="{34414BB5-3228-05E3-651C-73185CFAD372}"/>
              </a:ext>
            </a:extLst>
          </p:cNvPr>
          <p:cNvSpPr txBox="1">
            <a:spLocks noGrp="1"/>
          </p:cNvSpPr>
          <p:nvPr>
            <p:ph type="title"/>
          </p:nvPr>
        </p:nvSpPr>
        <p:spPr>
          <a:xfrm>
            <a:off x="1841058" y="507556"/>
            <a:ext cx="5846281" cy="821513"/>
          </a:xfrm>
          <a:prstGeom prst="rect">
            <a:avLst/>
          </a:prstGeom>
        </p:spPr>
        <p:txBody>
          <a:bodyPr spcFirstLastPara="1" wrap="square" lIns="91425" tIns="91425" rIns="91425" bIns="91425" anchor="t" anchorCtr="0">
            <a:noAutofit/>
          </a:bodyPr>
          <a:lstStyle/>
          <a:p>
            <a:pPr algn="ctr"/>
            <a:r>
              <a:rPr lang="es-ES" b="1" dirty="0">
                <a:solidFill>
                  <a:schemeClr val="tx1"/>
                </a:solidFill>
                <a:latin typeface="Montserrat" pitchFamily="2" charset="0"/>
                <a:cs typeface="Calibri" panose="020F0502020204030204" pitchFamily="34" charset="0"/>
              </a:rPr>
              <a:t>Solución del problema</a:t>
            </a:r>
            <a:r>
              <a:rPr lang="es-ES" b="1" dirty="0">
                <a:solidFill>
                  <a:schemeClr val="tx1"/>
                </a:solidFill>
                <a:latin typeface="Montserrat" pitchFamily="2" charset="0"/>
                <a:cs typeface="Calibri" panose="020F0502020204030204" pitchFamily="34" charset="0"/>
                <a:sym typeface="Montserrat"/>
              </a:rPr>
              <a:t> </a:t>
            </a:r>
            <a:endParaRPr sz="3600" b="1" dirty="0">
              <a:solidFill>
                <a:schemeClr val="dk1"/>
              </a:solidFill>
              <a:latin typeface="Montserrat"/>
              <a:ea typeface="Montserrat"/>
              <a:cs typeface="Montserrat"/>
              <a:sym typeface="Montserrat"/>
            </a:endParaRPr>
          </a:p>
        </p:txBody>
      </p:sp>
      <p:sp>
        <p:nvSpPr>
          <p:cNvPr id="4" name="CuadroTexto 2">
            <a:extLst>
              <a:ext uri="{FF2B5EF4-FFF2-40B4-BE49-F238E27FC236}">
                <a16:creationId xmlns:a16="http://schemas.microsoft.com/office/drawing/2014/main" xmlns="" id="{5D4828D5-BDCE-8802-1C24-DF9F80A057AF}"/>
              </a:ext>
            </a:extLst>
          </p:cNvPr>
          <p:cNvSpPr txBox="1"/>
          <p:nvPr/>
        </p:nvSpPr>
        <p:spPr>
          <a:xfrm>
            <a:off x="283047" y="1329069"/>
            <a:ext cx="4483505" cy="1600438"/>
          </a:xfrm>
          <a:prstGeom prst="rect">
            <a:avLst/>
          </a:prstGeom>
          <a:noFill/>
        </p:spPr>
        <p:txBody>
          <a:bodyPr wrap="square" rtlCol="0">
            <a:spAutoFit/>
          </a:bodyPr>
          <a:lstStyle/>
          <a:p>
            <a:pPr algn="just"/>
            <a:r>
              <a:rPr lang="es-MX" b="1" dirty="0">
                <a:solidFill>
                  <a:schemeClr val="tx1"/>
                </a:solidFill>
                <a:latin typeface="Montserrat Light" panose="00000400000000000000" pitchFamily="2" charset="0"/>
              </a:rPr>
              <a:t>Momento 5</a:t>
            </a:r>
            <a:r>
              <a:rPr lang="es-MX" b="1" dirty="0" smtClean="0">
                <a:solidFill>
                  <a:schemeClr val="tx1"/>
                </a:solidFill>
                <a:latin typeface="Montserrat Light" panose="00000400000000000000" pitchFamily="2" charset="0"/>
              </a:rPr>
              <a:t>.</a:t>
            </a:r>
          </a:p>
          <a:p>
            <a:pPr algn="just"/>
            <a:r>
              <a:rPr lang="es-MX" dirty="0">
                <a:solidFill>
                  <a:schemeClr val="tx1"/>
                </a:solidFill>
                <a:latin typeface="Montserrat Light" panose="00000400000000000000" pitchFamily="2" charset="0"/>
              </a:rPr>
              <a:t>Ensamble del prototipo:</a:t>
            </a:r>
          </a:p>
          <a:p>
            <a:pPr marL="342900" indent="-342900" algn="just">
              <a:buAutoNum type="arabicPeriod"/>
            </a:pPr>
            <a:r>
              <a:rPr lang="es-MX" dirty="0" smtClean="0">
                <a:solidFill>
                  <a:schemeClr val="tx1"/>
                </a:solidFill>
                <a:latin typeface="Montserrat Light" panose="00000400000000000000" pitchFamily="2" charset="0"/>
              </a:rPr>
              <a:t>Diseño del prototipo utilizando medidas reales de los componentes electrónicos.</a:t>
            </a:r>
          </a:p>
          <a:p>
            <a:pPr marL="342900" indent="-342900" algn="just">
              <a:buAutoNum type="arabicPeriod"/>
            </a:pPr>
            <a:r>
              <a:rPr lang="es-MX" dirty="0" smtClean="0">
                <a:solidFill>
                  <a:schemeClr val="tx1"/>
                </a:solidFill>
                <a:latin typeface="Montserrat Light" panose="00000400000000000000" pitchFamily="2" charset="0"/>
              </a:rPr>
              <a:t>Impresión en 3D.</a:t>
            </a:r>
          </a:p>
          <a:p>
            <a:pPr marL="342900" indent="-342900" algn="just">
              <a:buAutoNum type="arabicPeriod"/>
            </a:pPr>
            <a:r>
              <a:rPr lang="es-MX" dirty="0" smtClean="0">
                <a:solidFill>
                  <a:schemeClr val="tx1"/>
                </a:solidFill>
                <a:latin typeface="Montserrat Light" panose="00000400000000000000" pitchFamily="2" charset="0"/>
              </a:rPr>
              <a:t>Montaje, programación y pruebas del diseño final.</a:t>
            </a:r>
            <a:endParaRPr lang="es-CO" dirty="0">
              <a:solidFill>
                <a:schemeClr val="tx1"/>
              </a:solidFill>
              <a:latin typeface="Montserrat Light" panose="00000400000000000000" pitchFamily="2" charset="0"/>
            </a:endParaRPr>
          </a:p>
        </p:txBody>
      </p:sp>
      <p:pic>
        <p:nvPicPr>
          <p:cNvPr id="5" name="Imagen 4">
            <a:extLst>
              <a:ext uri="{FF2B5EF4-FFF2-40B4-BE49-F238E27FC236}">
                <a16:creationId xmlns:a16="http://schemas.microsoft.com/office/drawing/2014/main" xmlns="" id="{784D2EA2-AB01-FF06-7504-5445AFC83731}"/>
              </a:ext>
            </a:extLst>
          </p:cNvPr>
          <p:cNvPicPr>
            <a:picLocks noChangeAspect="1"/>
          </p:cNvPicPr>
          <p:nvPr/>
        </p:nvPicPr>
        <p:blipFill>
          <a:blip r:embed="rId2"/>
          <a:stretch>
            <a:fillRect/>
          </a:stretch>
        </p:blipFill>
        <p:spPr>
          <a:xfrm>
            <a:off x="7383156" y="4372353"/>
            <a:ext cx="1629294" cy="507739"/>
          </a:xfrm>
          <a:prstGeom prst="rect">
            <a:avLst/>
          </a:prstGeom>
        </p:spPr>
      </p:pic>
      <p:pic>
        <p:nvPicPr>
          <p:cNvPr id="6" name="Imagen 5">
            <a:extLst>
              <a:ext uri="{FF2B5EF4-FFF2-40B4-BE49-F238E27FC236}">
                <a16:creationId xmlns:a16="http://schemas.microsoft.com/office/drawing/2014/main" xmlns="" id="{FBFBF802-98F0-DBCA-53EC-CF9497767BD0}"/>
              </a:ext>
            </a:extLst>
          </p:cNvPr>
          <p:cNvPicPr>
            <a:picLocks noChangeAspect="1"/>
          </p:cNvPicPr>
          <p:nvPr/>
        </p:nvPicPr>
        <p:blipFill>
          <a:blip r:embed="rId3"/>
          <a:stretch>
            <a:fillRect/>
          </a:stretch>
        </p:blipFill>
        <p:spPr>
          <a:xfrm>
            <a:off x="269575" y="274321"/>
            <a:ext cx="1261871" cy="466473"/>
          </a:xfrm>
          <a:prstGeom prst="rect">
            <a:avLst/>
          </a:prstGeom>
        </p:spPr>
      </p:pic>
      <p:pic>
        <p:nvPicPr>
          <p:cNvPr id="7" name="Imagen 6">
            <a:extLst>
              <a:ext uri="{FF2B5EF4-FFF2-40B4-BE49-F238E27FC236}">
                <a16:creationId xmlns:a16="http://schemas.microsoft.com/office/drawing/2014/main" xmlns="" id="{9E544659-8F54-781B-8FC6-83FEBA42CFD7}"/>
              </a:ext>
            </a:extLst>
          </p:cNvPr>
          <p:cNvPicPr>
            <a:picLocks noChangeAspect="1"/>
          </p:cNvPicPr>
          <p:nvPr/>
        </p:nvPicPr>
        <p:blipFill>
          <a:blip r:embed="rId4"/>
          <a:stretch>
            <a:fillRect/>
          </a:stretch>
        </p:blipFill>
        <p:spPr>
          <a:xfrm>
            <a:off x="7607809" y="286455"/>
            <a:ext cx="1261870" cy="330856"/>
          </a:xfrm>
          <a:prstGeom prst="rect">
            <a:avLst/>
          </a:prstGeom>
        </p:spPr>
      </p:pic>
      <p:sp>
        <p:nvSpPr>
          <p:cNvPr id="2" name="CuadroTexto 2">
            <a:extLst>
              <a:ext uri="{FF2B5EF4-FFF2-40B4-BE49-F238E27FC236}">
                <a16:creationId xmlns:a16="http://schemas.microsoft.com/office/drawing/2014/main" xmlns="" id="{5D09C4AE-6C2A-E35C-BF5C-301A4A70EE53}"/>
              </a:ext>
            </a:extLst>
          </p:cNvPr>
          <p:cNvSpPr txBox="1"/>
          <p:nvPr/>
        </p:nvSpPr>
        <p:spPr>
          <a:xfrm>
            <a:off x="5243075" y="1419550"/>
            <a:ext cx="3489293" cy="738664"/>
          </a:xfrm>
          <a:prstGeom prst="rect">
            <a:avLst/>
          </a:prstGeom>
          <a:noFill/>
        </p:spPr>
        <p:txBody>
          <a:bodyPr wrap="square" rtlCol="0">
            <a:spAutoFit/>
          </a:bodyPr>
          <a:lstStyle/>
          <a:p>
            <a:pPr algn="just"/>
            <a:r>
              <a:rPr lang="es-MX" b="1" dirty="0">
                <a:solidFill>
                  <a:schemeClr val="tx1"/>
                </a:solidFill>
                <a:latin typeface="Montserrat Light" panose="00000400000000000000" pitchFamily="2" charset="0"/>
              </a:rPr>
              <a:t>Momento 6.</a:t>
            </a:r>
          </a:p>
          <a:p>
            <a:pPr algn="just"/>
            <a:endParaRPr lang="es-MX" dirty="0">
              <a:solidFill>
                <a:schemeClr val="tx1"/>
              </a:solidFill>
              <a:latin typeface="Montserrat Light" panose="00000400000000000000" pitchFamily="2" charset="0"/>
            </a:endParaRPr>
          </a:p>
          <a:p>
            <a:pPr algn="just"/>
            <a:r>
              <a:rPr lang="es-MX" dirty="0">
                <a:solidFill>
                  <a:schemeClr val="tx1"/>
                </a:solidFill>
                <a:latin typeface="Montserrat Light" panose="00000400000000000000" pitchFamily="2" charset="0"/>
              </a:rPr>
              <a:t>Prototipo </a:t>
            </a:r>
            <a:r>
              <a:rPr lang="es-MX" dirty="0" smtClean="0">
                <a:solidFill>
                  <a:schemeClr val="tx1"/>
                </a:solidFill>
                <a:latin typeface="Montserrat Light" panose="00000400000000000000" pitchFamily="2" charset="0"/>
              </a:rPr>
              <a:t>final</a:t>
            </a:r>
            <a:endParaRPr lang="es-CO" dirty="0">
              <a:solidFill>
                <a:schemeClr val="tx1"/>
              </a:solidFill>
              <a:latin typeface="Montserrat Light" panose="00000400000000000000" pitchFamily="2" charset="0"/>
            </a:endParaRPr>
          </a:p>
        </p:txBody>
      </p:sp>
      <p:grpSp>
        <p:nvGrpSpPr>
          <p:cNvPr id="11" name="Grupo 10"/>
          <p:cNvGrpSpPr/>
          <p:nvPr/>
        </p:nvGrpSpPr>
        <p:grpSpPr>
          <a:xfrm>
            <a:off x="390051" y="3173806"/>
            <a:ext cx="4483505" cy="1194690"/>
            <a:chOff x="468445" y="3315108"/>
            <a:chExt cx="5613152" cy="1544190"/>
          </a:xfrm>
        </p:grpSpPr>
        <p:pic>
          <p:nvPicPr>
            <p:cNvPr id="9" name="Imagen 8"/>
            <p:cNvPicPr>
              <a:picLocks noChangeAspect="1"/>
            </p:cNvPicPr>
            <p:nvPr/>
          </p:nvPicPr>
          <p:blipFill rotWithShape="1">
            <a:blip r:embed="rId5">
              <a:extLst>
                <a:ext uri="{28A0092B-C50C-407E-A947-70E740481C1C}">
                  <a14:useLocalDpi xmlns:a14="http://schemas.microsoft.com/office/drawing/2010/main" val="0"/>
                </a:ext>
              </a:extLst>
            </a:blip>
            <a:srcRect l="6249" r="5390"/>
            <a:stretch/>
          </p:blipFill>
          <p:spPr>
            <a:xfrm>
              <a:off x="3213671" y="3319805"/>
              <a:ext cx="2867926" cy="1534795"/>
            </a:xfrm>
            <a:prstGeom prst="rect">
              <a:avLst/>
            </a:prstGeom>
            <a:ln>
              <a:noFill/>
            </a:ln>
            <a:effectLst>
              <a:outerShdw blurRad="292100" dist="139700" dir="2700000" algn="tl" rotWithShape="0">
                <a:srgbClr val="333333">
                  <a:alpha val="65000"/>
                </a:srgbClr>
              </a:outerShdw>
            </a:effectLst>
          </p:spPr>
        </p:pic>
        <p:pic>
          <p:nvPicPr>
            <p:cNvPr id="10" name="Imagen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468445" y="3315108"/>
              <a:ext cx="2745226" cy="1544190"/>
            </a:xfrm>
            <a:prstGeom prst="rect">
              <a:avLst/>
            </a:prstGeom>
            <a:ln>
              <a:noFill/>
            </a:ln>
            <a:effectLst>
              <a:outerShdw blurRad="292100" dist="139700" dir="2700000" algn="tl" rotWithShape="0">
                <a:srgbClr val="333333">
                  <a:alpha val="65000"/>
                </a:srgbClr>
              </a:outerShdw>
            </a:effectLst>
          </p:spPr>
        </p:pic>
      </p:grpSp>
      <p:pic>
        <p:nvPicPr>
          <p:cNvPr id="12" name="Imagen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63095" y="2248695"/>
            <a:ext cx="3192411" cy="16347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22042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70;p35">
            <a:extLst>
              <a:ext uri="{FF2B5EF4-FFF2-40B4-BE49-F238E27FC236}">
                <a16:creationId xmlns:a16="http://schemas.microsoft.com/office/drawing/2014/main" xmlns="" id="{34414BB5-3228-05E3-651C-73185CFAD372}"/>
              </a:ext>
            </a:extLst>
          </p:cNvPr>
          <p:cNvSpPr txBox="1">
            <a:spLocks noGrp="1"/>
          </p:cNvSpPr>
          <p:nvPr>
            <p:ph type="title"/>
          </p:nvPr>
        </p:nvSpPr>
        <p:spPr>
          <a:xfrm>
            <a:off x="1841058" y="507556"/>
            <a:ext cx="5846281" cy="821513"/>
          </a:xfrm>
          <a:prstGeom prst="rect">
            <a:avLst/>
          </a:prstGeom>
          <a:noFill/>
          <a:ln>
            <a:noFill/>
          </a:ln>
        </p:spPr>
        <p:txBody>
          <a:bodyPr spcFirstLastPara="1" wrap="square" lIns="91425" tIns="91425" rIns="91425" bIns="91425" anchor="t" anchorCtr="0">
            <a:noAutofit/>
          </a:bodyPr>
          <a:lstStyle/>
          <a:p>
            <a:pPr algn="ctr"/>
            <a:r>
              <a:rPr lang="es-CO" b="1" dirty="0">
                <a:solidFill>
                  <a:schemeClr val="tx1"/>
                </a:solidFill>
                <a:latin typeface="Montserrat" pitchFamily="2" charset="0"/>
                <a:cs typeface="Calibri" panose="020F0502020204030204" pitchFamily="34" charset="0"/>
              </a:rPr>
              <a:t>Reflexión, evaluación y conclusión</a:t>
            </a:r>
            <a:endParaRPr b="1" dirty="0">
              <a:solidFill>
                <a:schemeClr val="tx1"/>
              </a:solidFill>
              <a:latin typeface="Montserrat" pitchFamily="2" charset="0"/>
              <a:cs typeface="Calibri" panose="020F0502020204030204" pitchFamily="34" charset="0"/>
            </a:endParaRPr>
          </a:p>
        </p:txBody>
      </p:sp>
      <p:sp>
        <p:nvSpPr>
          <p:cNvPr id="4" name="CuadroTexto 2">
            <a:extLst>
              <a:ext uri="{FF2B5EF4-FFF2-40B4-BE49-F238E27FC236}">
                <a16:creationId xmlns:a16="http://schemas.microsoft.com/office/drawing/2014/main" xmlns="" id="{5D4828D5-BDCE-8802-1C24-DF9F80A057AF}"/>
              </a:ext>
            </a:extLst>
          </p:cNvPr>
          <p:cNvSpPr txBox="1"/>
          <p:nvPr/>
        </p:nvSpPr>
        <p:spPr>
          <a:xfrm>
            <a:off x="365254" y="2093518"/>
            <a:ext cx="2619245" cy="2246769"/>
          </a:xfrm>
          <a:prstGeom prst="rect">
            <a:avLst/>
          </a:prstGeom>
          <a:noFill/>
        </p:spPr>
        <p:txBody>
          <a:bodyPr wrap="square" rtlCol="0">
            <a:spAutoFit/>
          </a:bodyPr>
          <a:lstStyle/>
          <a:p>
            <a:pPr algn="just"/>
            <a:r>
              <a:rPr lang="es-MX" b="1" dirty="0">
                <a:solidFill>
                  <a:schemeClr val="tx1"/>
                </a:solidFill>
                <a:latin typeface="Montserrat Light" panose="00000400000000000000" pitchFamily="2" charset="0"/>
              </a:rPr>
              <a:t>Conclusiones:</a:t>
            </a:r>
          </a:p>
          <a:p>
            <a:pPr algn="just"/>
            <a:r>
              <a:rPr lang="es-MX" dirty="0" smtClean="0">
                <a:solidFill>
                  <a:schemeClr val="tx1">
                    <a:lumMod val="50000"/>
                  </a:schemeClr>
                </a:solidFill>
                <a:latin typeface="Montserrat Light" panose="00000400000000000000" pitchFamily="2" charset="0"/>
              </a:rPr>
              <a:t>Con la implementación del lavamanos automático estamos creando conciencia y haciendo reflexionar a la comunidad educativa para que ahorren agua y creen hábitos de higiene desde la niñez. </a:t>
            </a:r>
            <a:endParaRPr lang="es-MX" dirty="0">
              <a:solidFill>
                <a:schemeClr val="tx1">
                  <a:lumMod val="50000"/>
                </a:schemeClr>
              </a:solidFill>
              <a:latin typeface="Montserrat Light" panose="00000400000000000000" pitchFamily="2" charset="0"/>
            </a:endParaRPr>
          </a:p>
        </p:txBody>
      </p:sp>
      <p:pic>
        <p:nvPicPr>
          <p:cNvPr id="5" name="Imagen 4">
            <a:extLst>
              <a:ext uri="{FF2B5EF4-FFF2-40B4-BE49-F238E27FC236}">
                <a16:creationId xmlns:a16="http://schemas.microsoft.com/office/drawing/2014/main" xmlns="" id="{784D2EA2-AB01-FF06-7504-5445AFC83731}"/>
              </a:ext>
            </a:extLst>
          </p:cNvPr>
          <p:cNvPicPr>
            <a:picLocks noChangeAspect="1"/>
          </p:cNvPicPr>
          <p:nvPr/>
        </p:nvPicPr>
        <p:blipFill>
          <a:blip r:embed="rId2"/>
          <a:stretch>
            <a:fillRect/>
          </a:stretch>
        </p:blipFill>
        <p:spPr>
          <a:xfrm>
            <a:off x="7383156" y="4372353"/>
            <a:ext cx="1629294" cy="507739"/>
          </a:xfrm>
          <a:prstGeom prst="rect">
            <a:avLst/>
          </a:prstGeom>
        </p:spPr>
      </p:pic>
      <p:pic>
        <p:nvPicPr>
          <p:cNvPr id="6" name="Imagen 5">
            <a:extLst>
              <a:ext uri="{FF2B5EF4-FFF2-40B4-BE49-F238E27FC236}">
                <a16:creationId xmlns:a16="http://schemas.microsoft.com/office/drawing/2014/main" xmlns="" id="{FBFBF802-98F0-DBCA-53EC-CF9497767BD0}"/>
              </a:ext>
            </a:extLst>
          </p:cNvPr>
          <p:cNvPicPr>
            <a:picLocks noChangeAspect="1"/>
          </p:cNvPicPr>
          <p:nvPr/>
        </p:nvPicPr>
        <p:blipFill>
          <a:blip r:embed="rId3"/>
          <a:stretch>
            <a:fillRect/>
          </a:stretch>
        </p:blipFill>
        <p:spPr>
          <a:xfrm>
            <a:off x="269575" y="274321"/>
            <a:ext cx="1261871" cy="466473"/>
          </a:xfrm>
          <a:prstGeom prst="rect">
            <a:avLst/>
          </a:prstGeom>
        </p:spPr>
      </p:pic>
      <p:pic>
        <p:nvPicPr>
          <p:cNvPr id="7" name="Imagen 6">
            <a:extLst>
              <a:ext uri="{FF2B5EF4-FFF2-40B4-BE49-F238E27FC236}">
                <a16:creationId xmlns:a16="http://schemas.microsoft.com/office/drawing/2014/main" xmlns="" id="{9E544659-8F54-781B-8FC6-83FEBA42CFD7}"/>
              </a:ext>
            </a:extLst>
          </p:cNvPr>
          <p:cNvPicPr>
            <a:picLocks noChangeAspect="1"/>
          </p:cNvPicPr>
          <p:nvPr/>
        </p:nvPicPr>
        <p:blipFill>
          <a:blip r:embed="rId4"/>
          <a:stretch>
            <a:fillRect/>
          </a:stretch>
        </p:blipFill>
        <p:spPr>
          <a:xfrm>
            <a:off x="7607809" y="286455"/>
            <a:ext cx="1261870" cy="330856"/>
          </a:xfrm>
          <a:prstGeom prst="rect">
            <a:avLst/>
          </a:prstGeom>
        </p:spPr>
      </p:pic>
      <p:sp>
        <p:nvSpPr>
          <p:cNvPr id="10" name="CuadroTexto 2">
            <a:extLst>
              <a:ext uri="{FF2B5EF4-FFF2-40B4-BE49-F238E27FC236}">
                <a16:creationId xmlns:a16="http://schemas.microsoft.com/office/drawing/2014/main" xmlns="" id="{AF8BD7CF-7FA0-D638-ACE5-D48B09DCC940}"/>
              </a:ext>
            </a:extLst>
          </p:cNvPr>
          <p:cNvSpPr txBox="1"/>
          <p:nvPr/>
        </p:nvSpPr>
        <p:spPr>
          <a:xfrm>
            <a:off x="3098800" y="2165034"/>
            <a:ext cx="2667000" cy="1384995"/>
          </a:xfrm>
          <a:prstGeom prst="rect">
            <a:avLst/>
          </a:prstGeom>
          <a:noFill/>
        </p:spPr>
        <p:txBody>
          <a:bodyPr wrap="square" rtlCol="0">
            <a:spAutoFit/>
          </a:bodyPr>
          <a:lstStyle/>
          <a:p>
            <a:pPr algn="just"/>
            <a:r>
              <a:rPr lang="es-MX" b="1" dirty="0">
                <a:solidFill>
                  <a:schemeClr val="tx1"/>
                </a:solidFill>
                <a:latin typeface="Montserrat Light" panose="00000400000000000000" pitchFamily="2" charset="0"/>
              </a:rPr>
              <a:t>Dificultades :</a:t>
            </a:r>
          </a:p>
          <a:p>
            <a:pPr algn="just"/>
            <a:r>
              <a:rPr lang="es-MX" dirty="0" smtClean="0">
                <a:solidFill>
                  <a:schemeClr val="tx1">
                    <a:lumMod val="50000"/>
                  </a:schemeClr>
                </a:solidFill>
                <a:latin typeface="Montserrat Light" panose="00000400000000000000" pitchFamily="2" charset="0"/>
              </a:rPr>
              <a:t>Pocos componentes electrónicos para crear varios prototipos en la institución y falla constante en el fluido eléctrico.</a:t>
            </a:r>
            <a:endParaRPr lang="es-MX" dirty="0">
              <a:solidFill>
                <a:schemeClr val="tx1">
                  <a:lumMod val="50000"/>
                </a:schemeClr>
              </a:solidFill>
              <a:latin typeface="Montserrat Light" panose="00000400000000000000" pitchFamily="2" charset="0"/>
            </a:endParaRPr>
          </a:p>
        </p:txBody>
      </p:sp>
      <p:sp>
        <p:nvSpPr>
          <p:cNvPr id="11" name="CuadroTexto 2">
            <a:extLst>
              <a:ext uri="{FF2B5EF4-FFF2-40B4-BE49-F238E27FC236}">
                <a16:creationId xmlns:a16="http://schemas.microsoft.com/office/drawing/2014/main" xmlns="" id="{CBC1623A-1371-A9DB-76F0-7A679859169B}"/>
              </a:ext>
            </a:extLst>
          </p:cNvPr>
          <p:cNvSpPr txBox="1"/>
          <p:nvPr/>
        </p:nvSpPr>
        <p:spPr>
          <a:xfrm>
            <a:off x="6070599" y="2112252"/>
            <a:ext cx="2799079" cy="2031325"/>
          </a:xfrm>
          <a:prstGeom prst="rect">
            <a:avLst/>
          </a:prstGeom>
          <a:noFill/>
        </p:spPr>
        <p:txBody>
          <a:bodyPr wrap="square" rtlCol="0">
            <a:spAutoFit/>
          </a:bodyPr>
          <a:lstStyle/>
          <a:p>
            <a:pPr algn="just"/>
            <a:r>
              <a:rPr lang="es-MX" b="1" dirty="0">
                <a:solidFill>
                  <a:schemeClr val="tx1"/>
                </a:solidFill>
                <a:latin typeface="Montserrat Light" panose="00000400000000000000" pitchFamily="2" charset="0"/>
              </a:rPr>
              <a:t>Aportes:</a:t>
            </a:r>
          </a:p>
          <a:p>
            <a:pPr algn="just"/>
            <a:r>
              <a:rPr lang="es-MX" dirty="0" smtClean="0">
                <a:solidFill>
                  <a:schemeClr val="tx1">
                    <a:lumMod val="50000"/>
                  </a:schemeClr>
                </a:solidFill>
                <a:latin typeface="Montserrat Light" panose="00000400000000000000" pitchFamily="2" charset="0"/>
              </a:rPr>
              <a:t>Se disminuyo el gasto del agua en el proceso de lavado de manos.</a:t>
            </a:r>
          </a:p>
          <a:p>
            <a:pPr algn="just"/>
            <a:r>
              <a:rPr lang="es-MX" dirty="0" smtClean="0">
                <a:solidFill>
                  <a:schemeClr val="tx1">
                    <a:lumMod val="50000"/>
                  </a:schemeClr>
                </a:solidFill>
                <a:latin typeface="Montserrat Light" panose="00000400000000000000" pitchFamily="2" charset="0"/>
              </a:rPr>
              <a:t>Mejoramiento de la higiene personal en los niños de primaria.</a:t>
            </a:r>
          </a:p>
          <a:p>
            <a:pPr algn="just"/>
            <a:r>
              <a:rPr lang="es-MX" dirty="0" smtClean="0">
                <a:solidFill>
                  <a:schemeClr val="tx1">
                    <a:lumMod val="50000"/>
                  </a:schemeClr>
                </a:solidFill>
                <a:latin typeface="Montserrat Light" panose="00000400000000000000" pitchFamily="2" charset="0"/>
              </a:rPr>
              <a:t>Para mayor eficiencia se debe utilizar energía solar.</a:t>
            </a:r>
            <a:endParaRPr lang="es-MX" dirty="0">
              <a:solidFill>
                <a:schemeClr val="tx1">
                  <a:lumMod val="50000"/>
                </a:schemeClr>
              </a:solidFill>
              <a:latin typeface="Montserrat Light" panose="00000400000000000000" pitchFamily="2" charset="0"/>
            </a:endParaRPr>
          </a:p>
        </p:txBody>
      </p:sp>
    </p:spTree>
    <p:extLst>
      <p:ext uri="{BB962C8B-B14F-4D97-AF65-F5344CB8AC3E}">
        <p14:creationId xmlns:p14="http://schemas.microsoft.com/office/powerpoint/2010/main" val="3003374961"/>
      </p:ext>
    </p:extLst>
  </p:cSld>
  <p:clrMapOvr>
    <a:masterClrMapping/>
  </p:clrMapOvr>
  <p:timing>
    <p:tnLst>
      <p:par>
        <p:cTn id="1" dur="indefinite" restart="never" nodeType="tmRoot"/>
      </p:par>
    </p:tnLst>
  </p:timing>
</p:sld>
</file>

<file path=ppt/theme/theme1.xml><?xml version="1.0" encoding="utf-8"?>
<a:theme xmlns:a="http://schemas.openxmlformats.org/drawingml/2006/main" name="Cool Style by Slidesgo">
  <a:themeElements>
    <a:clrScheme name="Simple Light">
      <a:dk1>
        <a:srgbClr val="434343"/>
      </a:dk1>
      <a:lt1>
        <a:srgbClr val="FFFFFF"/>
      </a:lt1>
      <a:dk2>
        <a:srgbClr val="981FAC"/>
      </a:dk2>
      <a:lt2>
        <a:srgbClr val="981FAC"/>
      </a:lt2>
      <a:accent1>
        <a:srgbClr val="981FAC"/>
      </a:accent1>
      <a:accent2>
        <a:srgbClr val="FE9900"/>
      </a:accent2>
      <a:accent3>
        <a:srgbClr val="FF5722"/>
      </a:accent3>
      <a:accent4>
        <a:srgbClr val="FF006A"/>
      </a:accent4>
      <a:accent5>
        <a:srgbClr val="448AFF"/>
      </a:accent5>
      <a:accent6>
        <a:srgbClr val="512DA8"/>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6777</TotalTime>
  <Words>578</Words>
  <Application>Microsoft Office PowerPoint</Application>
  <PresentationFormat>Presentación en pantalla (16:9)</PresentationFormat>
  <Paragraphs>63</Paragraphs>
  <Slides>10</Slides>
  <Notes>5</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10</vt:i4>
      </vt:variant>
    </vt:vector>
  </HeadingPairs>
  <TitlesOfParts>
    <vt:vector size="17" baseType="lpstr">
      <vt:lpstr>Montserrat Light</vt:lpstr>
      <vt:lpstr>Montserrat</vt:lpstr>
      <vt:lpstr>Arial</vt:lpstr>
      <vt:lpstr>Arvo</vt:lpstr>
      <vt:lpstr>Calibri</vt:lpstr>
      <vt:lpstr>Google Sans</vt:lpstr>
      <vt:lpstr>Cool Style by Slidesgo</vt:lpstr>
      <vt:lpstr>Presentación de PowerPoint</vt:lpstr>
      <vt:lpstr> </vt:lpstr>
      <vt:lpstr> </vt:lpstr>
      <vt:lpstr>Recursos tecnológicos</vt:lpstr>
      <vt:lpstr>Metodología </vt:lpstr>
      <vt:lpstr>Solución del problema </vt:lpstr>
      <vt:lpstr>Solución del problema </vt:lpstr>
      <vt:lpstr>Solución del problema </vt:lpstr>
      <vt:lpstr>Reflexión, evaluación y conclusión</vt:lpstr>
      <vt:lpstr>Gracias……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Yisel  Alejandra Recalde Eraso</dc:creator>
  <cp:lastModifiedBy>Cuenta Microsoft</cp:lastModifiedBy>
  <cp:revision>148</cp:revision>
  <dcterms:modified xsi:type="dcterms:W3CDTF">2023-10-24T01:24:21Z</dcterms:modified>
</cp:coreProperties>
</file>